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1" r:id="rId6"/>
    <p:sldId id="332" r:id="rId7"/>
    <p:sldId id="315" r:id="rId8"/>
    <p:sldId id="274" r:id="rId9"/>
    <p:sldId id="322" r:id="rId10"/>
    <p:sldId id="331" r:id="rId11"/>
    <p:sldId id="323" r:id="rId12"/>
    <p:sldId id="32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75" autoAdjust="0"/>
    <p:restoredTop sz="94660"/>
  </p:normalViewPr>
  <p:slideViewPr>
    <p:cSldViewPr snapToGrid="0">
      <p:cViewPr>
        <p:scale>
          <a:sx n="95" d="100"/>
          <a:sy n="95" d="100"/>
        </p:scale>
        <p:origin x="2304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6732" y="1257908"/>
            <a:ext cx="3409293" cy="434218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104265" y="1851660"/>
            <a:ext cx="74523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企业对接平台工作汇报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0000" y="3013075"/>
            <a:ext cx="71215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面向企业技术需求的专家对接服务平台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27860" y="4372610"/>
            <a:ext cx="1522730" cy="58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86425" y="4372610"/>
            <a:ext cx="1522730" cy="589915"/>
          </a:xfrm>
          <a:prstGeom prst="rect">
            <a:avLst/>
          </a:prstGeom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687705" y="3655695"/>
            <a:ext cx="828611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31510" y="4475480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日期：</a:t>
            </a:r>
            <a:r>
              <a:rPr lang="en-US" altLang="zh-CN"/>
              <a:t>3-22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927860" y="4483100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汇报：欧阳奎</a:t>
            </a:r>
            <a:endParaRPr lang="en-US" altLang="zh-CN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8962" y="1177134"/>
            <a:ext cx="69140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0">
                <a:solidFill>
                  <a:srgbClr val="EDEEEC">
                    <a:alpha val="60000"/>
                  </a:srgbClr>
                </a:solidFill>
              </a:rPr>
              <a:t>END</a:t>
            </a:r>
            <a:endParaRPr kumimoji="1" lang="zh-CN" altLang="en-US" sz="30000">
              <a:solidFill>
                <a:srgbClr val="EDEEEC">
                  <a:alpha val="60000"/>
                </a:srgbClr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903691" y="3208458"/>
            <a:ext cx="6384614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73735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经典综艺体简" panose="02010609000101010101" pitchFamily="49" charset="-122"/>
              </a:rPr>
              <a:t>汇报结束</a:t>
            </a:r>
            <a:endParaRPr kumimoji="0" lang="zh-CN" altLang="en-US" sz="2800" u="none" strike="noStrike" kern="1200" cap="none" spc="0" normalizeH="0" noProof="0" dirty="0">
              <a:ln>
                <a:noFill/>
              </a:ln>
              <a:solidFill>
                <a:srgbClr val="373735"/>
              </a:solidFill>
              <a:effectLst/>
              <a:uLnTx/>
              <a:uFillTx/>
              <a:latin typeface="Yuanti SC" panose="02010600040101010101" pitchFamily="2" charset="-122"/>
              <a:ea typeface="Yuanti SC" panose="02010600040101010101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09950" y="5264785"/>
            <a:ext cx="1522730" cy="58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168515" y="5264785"/>
            <a:ext cx="1522730" cy="58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205345" y="5350510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日期：</a:t>
            </a:r>
            <a:r>
              <a:rPr lang="en-US" altLang="zh-CN"/>
              <a:t>3-22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409950" y="5375275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汇报：欧阳奎</a:t>
            </a:r>
            <a:endParaRPr lang="en-US" altLang="zh-CN"/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89933" y="3013501"/>
            <a:ext cx="1812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>
                <a:solidFill>
                  <a:srgbClr val="E0B465"/>
                </a:solidFill>
              </a:rPr>
              <a:t>Q</a:t>
            </a:r>
            <a:r>
              <a:rPr kumimoji="1" lang="zh-CN" altLang="en-US" sz="4800">
                <a:solidFill>
                  <a:srgbClr val="E0B465"/>
                </a:solidFill>
              </a:rPr>
              <a:t> </a:t>
            </a:r>
            <a:r>
              <a:rPr kumimoji="1" lang="en-US" altLang="zh-CN" sz="4800">
                <a:solidFill>
                  <a:srgbClr val="303230"/>
                </a:solidFill>
              </a:rPr>
              <a:t>&amp;</a:t>
            </a:r>
            <a:r>
              <a:rPr kumimoji="1" lang="zh-CN" altLang="en-US" sz="4800">
                <a:solidFill>
                  <a:srgbClr val="303230"/>
                </a:solidFill>
              </a:rPr>
              <a:t> </a:t>
            </a:r>
            <a:r>
              <a:rPr kumimoji="1" lang="en-US" altLang="zh-CN" sz="4800">
                <a:solidFill>
                  <a:srgbClr val="E0B465"/>
                </a:solidFill>
              </a:rPr>
              <a:t>A</a:t>
            </a:r>
            <a:endParaRPr kumimoji="1" lang="zh-CN" altLang="en-US" sz="4800">
              <a:solidFill>
                <a:srgbClr val="E0B465"/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7277304" y="2175181"/>
            <a:ext cx="4374470" cy="9063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76465" y="232727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	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本周工作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3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23264" y="3036202"/>
            <a:ext cx="168746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目录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43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11123" y="3036689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23"/>
          <p:cNvSpPr/>
          <p:nvPr/>
        </p:nvSpPr>
        <p:spPr>
          <a:xfrm>
            <a:off x="-1546388" y="-910390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 w="31750">
            <a:gradFill>
              <a:gsLst>
                <a:gs pos="86000">
                  <a:srgbClr val="0FB3EE"/>
                </a:gs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圆角矩形 115"/>
          <p:cNvSpPr/>
          <p:nvPr/>
        </p:nvSpPr>
        <p:spPr>
          <a:xfrm>
            <a:off x="7277304" y="3684988"/>
            <a:ext cx="4374470" cy="9063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100000">
                  <a:srgbClr val="CFCFCF"/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77100" y="386270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02	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后续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计划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154" y="2930927"/>
            <a:ext cx="3998266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本周工作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343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项目规划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项目分析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7274" y="3028467"/>
            <a:ext cx="2236269" cy="223626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98600" y="1543685"/>
            <a:ext cx="7622540" cy="438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确定项目整体规划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/>
              <a:t>项目分为三个阶段，为三个阶段的具体任务划分时间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需求调研（清明前后）</a:t>
            </a:r>
            <a:endParaRPr lang="zh-CN" altLang="en-US"/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>
                <a:latin typeface="华光楷体一_CNKI" panose="02000500000000000000" charset="-122"/>
                <a:ea typeface="华光楷体一_CNKI" panose="02000500000000000000" charset="-122"/>
              </a:rPr>
              <a:t>两个目标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：①完成相关平台的调研工作。②覆盖所有功能性需求和非功能性需求。</a:t>
            </a:r>
            <a:endParaRPr lang="zh-CN" altLang="en-US">
              <a:latin typeface="华光楷体一_CNKI" panose="02000500000000000000" charset="-122"/>
              <a:ea typeface="华光楷体一_CNKI" panose="02000500000000000000" charset="-122"/>
            </a:endParaRP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>
                <a:latin typeface="华光楷体一_CNKI" panose="02000500000000000000" charset="-122"/>
                <a:ea typeface="华光楷体一_CNKI" panose="02000500000000000000" charset="-122"/>
              </a:rPr>
              <a:t>一个实现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：需求文档的完善。</a:t>
            </a:r>
            <a:endParaRPr lang="zh-CN" altLang="en-US">
              <a:latin typeface="华光楷体一_CNKI" panose="02000500000000000000" charset="-122"/>
              <a:ea typeface="华光楷体一_CNKI" panose="02000500000000000000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系统开发（劳动节前）</a:t>
            </a:r>
            <a:endParaRPr lang="zh-CN" altLang="en-US"/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①数据库的建立</a:t>
            </a:r>
            <a:r>
              <a:rPr lang="en-US" altLang="zh-CN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	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②网页端和用户端（</a:t>
            </a:r>
            <a:r>
              <a:rPr lang="en-US" altLang="zh-CN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App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）</a:t>
            </a:r>
            <a:r>
              <a:rPr lang="en-US" altLang="zh-CN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      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③</a:t>
            </a:r>
            <a:r>
              <a:rPr lang="en-US" altLang="zh-CN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AI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技术的应用</a:t>
            </a:r>
            <a:endParaRPr lang="zh-CN" altLang="en-US">
              <a:latin typeface="华光楷体一_CNKI" panose="02000500000000000000" charset="-122"/>
              <a:ea typeface="华光楷体一_CNKI" panose="02000500000000000000" charset="-122"/>
              <a:cs typeface="华光楷体一_CNKI" panose="02000500000000000000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测试维护（课程结束）</a:t>
            </a:r>
            <a:endParaRPr lang="zh-CN" altLang="en-US"/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①投放用户</a:t>
            </a:r>
            <a:r>
              <a:rPr lang="en-US" altLang="zh-CN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			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②</a:t>
            </a:r>
            <a:r>
              <a:rPr lang="en-US" altLang="zh-CN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bug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修复和改善</a:t>
            </a:r>
            <a:endParaRPr lang="zh-CN" altLang="en-US">
              <a:latin typeface="华光楷体一_CNKI" panose="02000500000000000000" charset="-122"/>
              <a:ea typeface="华光楷体一_CNKI" panose="02000500000000000000" charset="-122"/>
              <a:cs typeface="华光楷体一_CNKI" panose="02000500000000000000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成员分析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项目分析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7274" y="3028467"/>
            <a:ext cx="2236269" cy="223626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03680" y="1543685"/>
            <a:ext cx="76225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技术栈分析和管理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effectLst/>
                <a:sym typeface="+mn-ea"/>
              </a:rPr>
              <a:t>相关技术分析，确定团队管理，健全成员分配。</a:t>
            </a:r>
            <a:endParaRPr lang="zh-CN" altLang="en-US">
              <a:effectLst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sym typeface="+mn-ea"/>
              </a:rPr>
              <a:t>相关技术调研</a:t>
            </a:r>
            <a:endParaRPr lang="zh-CN" altLang="en-US">
              <a:effectLst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effectLst/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  <a:sym typeface="+mn-ea"/>
              </a:rPr>
              <a:t>小程序</a:t>
            </a:r>
            <a:r>
              <a:rPr lang="en-US" altLang="zh-CN">
                <a:effectLst/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  <a:sym typeface="+mn-ea"/>
              </a:rPr>
              <a:t>VS</a:t>
            </a:r>
            <a:r>
              <a:rPr lang="zh-CN" altLang="en-US">
                <a:effectLst/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  <a:sym typeface="+mn-ea"/>
              </a:rPr>
              <a:t>客户端</a:t>
            </a:r>
            <a:endParaRPr lang="zh-CN" altLang="en-US">
              <a:effectLst/>
              <a:latin typeface="华光楷体一_CNKI" panose="02000500000000000000" charset="-122"/>
              <a:ea typeface="华光楷体一_CNKI" panose="02000500000000000000" charset="-122"/>
              <a:cs typeface="华光楷体一_CNKI" panose="02000500000000000000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effectLst/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  <a:sym typeface="+mn-ea"/>
              </a:rPr>
              <a:t>前端与后端技术</a:t>
            </a:r>
            <a:endParaRPr lang="zh-CN" altLang="en-US">
              <a:effectLst/>
              <a:latin typeface="华光楷体一_CNKI" panose="02000500000000000000" charset="-122"/>
              <a:ea typeface="华光楷体一_CNKI" panose="02000500000000000000" charset="-122"/>
              <a:cs typeface="华光楷体一_CNKI" panose="02000500000000000000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effectLst/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  <a:sym typeface="+mn-ea"/>
              </a:rPr>
              <a:t>AI</a:t>
            </a:r>
            <a:r>
              <a:rPr lang="zh-CN" altLang="en-US">
                <a:effectLst/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  <a:sym typeface="+mn-ea"/>
              </a:rPr>
              <a:t>（暂未启动）</a:t>
            </a:r>
            <a:endParaRPr lang="zh-CN" altLang="en-US">
              <a:effectLst/>
              <a:latin typeface="华光楷体一_CNKI" panose="02000500000000000000" charset="-122"/>
              <a:ea typeface="华光楷体一_CNKI" panose="02000500000000000000" charset="-122"/>
              <a:cs typeface="华光楷体一_CNKI" panose="02000500000000000000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sym typeface="+mn-ea"/>
              </a:rPr>
              <a:t>其他细节</a:t>
            </a:r>
            <a:endParaRPr lang="zh-CN" altLang="en-US">
              <a:effectLst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effectLst/>
                <a:latin typeface="华光楷体一_CNKI" panose="02000500000000000000" charset="-122"/>
                <a:ea typeface="华光楷体一_CNKI" panose="02000500000000000000" charset="-122"/>
                <a:sym typeface="+mn-ea"/>
              </a:rPr>
              <a:t>确定周安排、项目开展形式等问题</a:t>
            </a:r>
            <a:endParaRPr lang="zh-CN" altLang="en-US">
              <a:effectLst/>
              <a:latin typeface="华光楷体一_CNKI" panose="02000500000000000000" charset="-122"/>
              <a:ea typeface="华光楷体一_CNKI" panose="02000500000000000000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effectLst/>
                <a:latin typeface="华光楷体一_CNKI" panose="02000500000000000000" charset="-122"/>
                <a:ea typeface="华光楷体一_CNKI" panose="02000500000000000000" charset="-122"/>
                <a:sym typeface="+mn-ea"/>
              </a:rPr>
              <a:t>确定成员动态分配</a:t>
            </a:r>
            <a:endParaRPr lang="zh-CN" altLang="en-US">
              <a:effectLst/>
              <a:latin typeface="华光楷体一_CNKI" panose="02000500000000000000" charset="-122"/>
              <a:ea typeface="华光楷体一_CNKI" panose="02000500000000000000" charset="-122"/>
              <a:sym typeface="+mn-ea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863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接口分析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接口分析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61440" y="1543685"/>
            <a:ext cx="71755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针对助教给出的企业专家对接数据接口文档，进行属性分析和测试。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490" y="2050415"/>
            <a:ext cx="5875655" cy="42475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后续计划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需求文档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329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需求文档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869124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完善需求文档是下一周的核心工作，该工作分为以下部分：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项目整体介绍</a:t>
            </a:r>
            <a:endParaRPr lang="zh-CN" altLang="en-US"/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对于本项目的介绍，需要在需求文档的</a:t>
            </a:r>
            <a:r>
              <a:rPr lang="zh-CN" altLang="en-US" b="1">
                <a:latin typeface="华光楷体一_CNKI" panose="02000500000000000000" charset="-122"/>
                <a:ea typeface="华光楷体一_CNKI" panose="02000500000000000000" charset="-122"/>
              </a:rPr>
              <a:t>开头指出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。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企业用户需求</a:t>
            </a:r>
            <a:endParaRPr lang="zh-CN" altLang="en-US"/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企业用户需求作为乙方，需要进行</a:t>
            </a:r>
            <a:r>
              <a:rPr lang="zh-CN" altLang="en-US" b="1">
                <a:latin typeface="华光楷体一_CNKI" panose="02000500000000000000" charset="-122"/>
                <a:ea typeface="华光楷体一_CNKI" panose="02000500000000000000" charset="-122"/>
              </a:rPr>
              <a:t>仔细调研和详细描述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，文档占比最高</a:t>
            </a:r>
            <a:endParaRPr lang="en-US" altLang="zh-CN">
              <a:latin typeface="华光楷体一_CNKI" panose="02000500000000000000" charset="-122"/>
              <a:ea typeface="华光楷体一_CNKI" panose="02000500000000000000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管理端需求</a:t>
            </a:r>
            <a:endParaRPr lang="zh-CN" altLang="en-US"/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管理端需求包括网页端和后台管理端的相关需求，文档占比略低于用户需求</a:t>
            </a:r>
            <a:endParaRPr lang="en-US" altLang="zh-CN">
              <a:latin typeface="华光楷体一_CNKI" panose="02000500000000000000" charset="-122"/>
              <a:ea typeface="华光楷体一_CNKI" panose="02000500000000000000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非功能性需求</a:t>
            </a:r>
            <a:endParaRPr lang="zh-CN" altLang="en-US"/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非功能性需求需要</a:t>
            </a:r>
            <a:r>
              <a:rPr lang="zh-CN" altLang="en-US" b="1">
                <a:latin typeface="华光楷体一_CNKI" panose="02000500000000000000" charset="-122"/>
                <a:ea typeface="华光楷体一_CNKI" panose="02000500000000000000" charset="-122"/>
              </a:rPr>
              <a:t>建立于企业用户需求和管理端需求之后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，分析可能存在的问题进行需求补充，该部分内容占比需要视情况而定。</a:t>
            </a:r>
            <a:endParaRPr lang="en-US" altLang="zh-CN">
              <a:latin typeface="华光楷体一_CNKI" panose="02000500000000000000" charset="-122"/>
              <a:ea typeface="华光楷体一_CNKI" panose="02000500000000000000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b="1"/>
              <a:t>在后续开发过程中进行相应调整。</a:t>
            </a:r>
            <a:endParaRPr lang="zh-CN" altLang="en-US" b="1"/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设计模式与</a:t>
              </a: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UI</a:t>
              </a:r>
              <a:endPara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329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概念设计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4475" y="1636395"/>
            <a:ext cx="84251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模式设计与</a:t>
            </a:r>
            <a:r>
              <a:rPr lang="en-US" altLang="zh-CN"/>
              <a:t>UI</a:t>
            </a:r>
            <a:r>
              <a:rPr lang="zh-CN" altLang="en-US"/>
              <a:t>设计为次要任务，需要进行类似系统的调研。</a:t>
            </a:r>
            <a:endParaRPr lang="zh-CN" altLang="en-US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模式设计</a:t>
            </a:r>
            <a:endParaRPr lang="zh-CN" altLang="en-US"/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软件模式设计：瀑布模式？</a:t>
            </a:r>
            <a:endParaRPr lang="zh-CN" altLang="en-US">
              <a:latin typeface="华光楷体一_CNKI" panose="02000500000000000000" charset="-122"/>
              <a:ea typeface="华光楷体一_CNKI" panose="02000500000000000000" charset="-122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/>
              <a:t>UI</a:t>
            </a:r>
            <a:r>
              <a:rPr lang="zh-CN" altLang="en-US"/>
              <a:t>设计</a:t>
            </a:r>
            <a:endParaRPr lang="zh-CN" altLang="en-US"/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类似系统的调查：比如亚商平台。</a:t>
            </a:r>
            <a:endParaRPr lang="zh-CN" altLang="en-US">
              <a:latin typeface="华光楷体一_CNKI" panose="02000500000000000000" charset="-122"/>
              <a:ea typeface="华光楷体一_CNKI" panose="02000500000000000000" charset="-122"/>
            </a:endParaRP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>
              <a:latin typeface="华光楷体一_CNKI" panose="02000500000000000000" charset="-122"/>
              <a:ea typeface="华光楷体一_CNKI" panose="02000500000000000000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225" y="2371725"/>
            <a:ext cx="5166360" cy="37071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wipe/>
  </p:transition>
</p:sld>
</file>

<file path=ppt/tags/tag1.xml><?xml version="1.0" encoding="utf-8"?>
<p:tagLst xmlns:p="http://schemas.openxmlformats.org/presentationml/2006/main">
  <p:tag name="KSO_WM_UNIT_PLACING_PICTURE_USER_VIEWPORT" val="{&quot;height&quot;:960,&quot;width&quot;:39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913</Words>
  <Application>WPS 演示</Application>
  <PresentationFormat>宽屏</PresentationFormat>
  <Paragraphs>134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Yuppy SC</vt:lpstr>
      <vt:lpstr>经典综艺体简</vt:lpstr>
      <vt:lpstr>Verdana</vt:lpstr>
      <vt:lpstr>Arial</vt:lpstr>
      <vt:lpstr>Aharoni</vt:lpstr>
      <vt:lpstr>Yu Gothic UI Semibold</vt:lpstr>
      <vt:lpstr>Verdana</vt:lpstr>
      <vt:lpstr>Wingdings</vt:lpstr>
      <vt:lpstr>华光楷体一_CNKI</vt:lpstr>
      <vt:lpstr>Yuanti SC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TQJ</dc:creator>
  <cp:lastModifiedBy>吹散的思念</cp:lastModifiedBy>
  <cp:revision>324</cp:revision>
  <dcterms:created xsi:type="dcterms:W3CDTF">2021-12-14T06:44:00Z</dcterms:created>
  <dcterms:modified xsi:type="dcterms:W3CDTF">2022-03-22T04:34:55Z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54C5755245D441448A001485901E9915</vt:lpwstr>
  </property>
  <property fmtid="{D5CDD505-2E9C-101B-9397-08002B2CF9AE}" pid="3" name="KSOProductBuildVer">
    <vt:lpwstr>2052-11.1.0.11365</vt:lpwstr>
  </property>
</Properties>
</file>