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374" r:id="rId5"/>
    <p:sldId id="369" r:id="rId6"/>
    <p:sldId id="371" r:id="rId7"/>
    <p:sldId id="370" r:id="rId8"/>
    <p:sldId id="373" r:id="rId9"/>
    <p:sldId id="372" r:id="rId10"/>
    <p:sldId id="274" r:id="rId11"/>
    <p:sldId id="322" r:id="rId12"/>
    <p:sldId id="375" r:id="rId13"/>
    <p:sldId id="323" r:id="rId14"/>
    <p:sldId id="32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>
        <p:scale>
          <a:sx n="125" d="100"/>
          <a:sy n="125" d="100"/>
        </p:scale>
        <p:origin x="112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7860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86425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23255" y="4458335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日期：</a:t>
            </a:r>
            <a:r>
              <a:rPr lang="en-US" altLang="zh-CN"/>
              <a:t>4-19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27860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汇报：郭明明</a:t>
            </a:r>
            <a:endParaRPr lang="en-US" altLang="zh-CN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管理端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4437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管理专家资料：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管理端获取和管理专家的信息，如专利和论文，方便后续的推荐与认证。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认证审核：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管理端结合专家资料信息实现专家认证审核。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管理端审核企业认证的信息。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8" y="775396"/>
            <a:ext cx="9962710" cy="5777803"/>
            <a:chOff x="5619749" y="1399829"/>
            <a:chExt cx="6237289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49" y="1399829"/>
              <a:ext cx="2269041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需求、聊天与订单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499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聊天：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结合实现企业与专家在需求平台的聊天功能，并能在聊天内发起（企业）、接受（专家）、拒绝（专家）、结束（企业）订单。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订单：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实现上述功能，并让企业与专家可查看自己所涉及的订单及订单详情。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086906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209044"/>
            <a:ext cx="638461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汇报结束</a:t>
            </a:r>
            <a:endParaRPr kumimoji="0" lang="zh-CN" altLang="en-US" sz="28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9933" y="3013501"/>
            <a:ext cx="181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>
                <a:solidFill>
                  <a:srgbClr val="E0B465"/>
                </a:solidFill>
              </a:rPr>
              <a:t>Q</a:t>
            </a:r>
            <a:r>
              <a:rPr kumimoji="1" lang="zh-CN" altLang="en-US" sz="4800">
                <a:solidFill>
                  <a:srgbClr val="E0B465"/>
                </a:solidFill>
              </a:rPr>
              <a:t> </a:t>
            </a:r>
            <a:r>
              <a:rPr kumimoji="1" lang="en-US" altLang="zh-CN" sz="4800">
                <a:solidFill>
                  <a:srgbClr val="303230"/>
                </a:solidFill>
              </a:rPr>
              <a:t>&amp;</a:t>
            </a:r>
            <a:r>
              <a:rPr kumimoji="1" lang="zh-CN" altLang="en-US" sz="4800">
                <a:solidFill>
                  <a:srgbClr val="303230"/>
                </a:solidFill>
              </a:rPr>
              <a:t> </a:t>
            </a:r>
            <a:r>
              <a:rPr kumimoji="1" lang="en-US" altLang="zh-CN" sz="4800">
                <a:solidFill>
                  <a:srgbClr val="E0B465"/>
                </a:solidFill>
              </a:rPr>
              <a:t>A</a:t>
            </a:r>
            <a:endParaRPr kumimoji="1" lang="zh-CN" altLang="en-US" sz="480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77304" y="2175181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6465" y="232727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上周工作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77304" y="368498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77100" y="386270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后续计划</a:t>
            </a: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154" y="2930927"/>
            <a:ext cx="3998266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上周工作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API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>
            <a:extLst>
              <a:ext uri="{FF2B5EF4-FFF2-40B4-BE49-F238E27FC236}">
                <a16:creationId xmlns:a16="http://schemas.microsoft.com/office/drawing/2014/main" id="{D9D5CB7F-9206-5F46-B6D7-A65169F0544E}"/>
              </a:ext>
            </a:extLst>
          </p:cNvPr>
          <p:cNvSpPr txBox="1"/>
          <p:nvPr/>
        </p:nvSpPr>
        <p:spPr>
          <a:xfrm>
            <a:off x="1498600" y="1543685"/>
            <a:ext cx="7622540" cy="57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API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55A6D-2954-ED46-9C04-5D14EBD7F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501" y="2720783"/>
            <a:ext cx="8108617" cy="32943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2EFF61-2083-E34D-8E0C-AA817397AD04}"/>
              </a:ext>
            </a:extLst>
          </p:cNvPr>
          <p:cNvSpPr txBox="1"/>
          <p:nvPr/>
        </p:nvSpPr>
        <p:spPr>
          <a:xfrm>
            <a:off x="1921246" y="21207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已经与前端对接企业和需求的部分， 订单未涉及。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5335265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企业认证与修改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19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98600" y="1543685"/>
            <a:ext cx="7622540" cy="57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企业认证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B6F5E-A2DA-6245-84FF-D7FF16DCC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800" y="1187529"/>
            <a:ext cx="2408306" cy="47739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08ABC6-5F6B-5F4C-98C8-BCA32BFE9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039" y="1127308"/>
            <a:ext cx="2408306" cy="48944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E07181-1009-C645-BF4A-879784B077B8}"/>
              </a:ext>
            </a:extLst>
          </p:cNvPr>
          <p:cNvSpPr txBox="1"/>
          <p:nvPr/>
        </p:nvSpPr>
        <p:spPr>
          <a:xfrm>
            <a:off x="6886876" y="6118829"/>
            <a:ext cx="1169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+mn-ea"/>
                <a:ea typeface="华文楷体" panose="02010600040101010101" charset="-122"/>
                <a:sym typeface="+mn-ea"/>
              </a:rPr>
              <a:t>企业认证</a:t>
            </a:r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0A40DE-4287-2549-8194-FBA9652BEC2A}"/>
              </a:ext>
            </a:extLst>
          </p:cNvPr>
          <p:cNvSpPr txBox="1"/>
          <p:nvPr/>
        </p:nvSpPr>
        <p:spPr>
          <a:xfrm>
            <a:off x="1488131" y="2018209"/>
            <a:ext cx="4110892" cy="2392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在用户基础上，增加</a:t>
            </a:r>
            <a:r>
              <a:rPr lang="zh-CN" altLang="en-US" sz="1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企业信息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实体，</a:t>
            </a:r>
            <a:endParaRPr lang="en-US" altLang="zh-CN" sz="1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与用户一对一对应。</a:t>
            </a:r>
            <a:endParaRPr lang="en-US" altLang="zh-CN" sz="1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包括</a:t>
            </a:r>
            <a:r>
              <a:rPr lang="zh-CN" altLang="en-US" sz="1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企业名称，地址，网站，电话，法定代表人，注册资本，简介，以及认证信息：营业执照和法人身份证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lang="en-US" altLang="zh-CN" sz="1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华文楷体" panose="02010600040101010101" charset="-122"/>
                <a:ea typeface="华文楷体" panose="02010600040101010101" charset="-122"/>
              </a:rPr>
              <a:t>使用</a:t>
            </a:r>
            <a:r>
              <a:rPr 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STATE</a:t>
            </a:r>
            <a:r>
              <a:rPr lang="en-US">
                <a:latin typeface="华文楷体" panose="02010600040101010101" charset="-122"/>
                <a:ea typeface="华文楷体" panose="02010600040101010101" charset="-122"/>
              </a:rPr>
              <a:t>标记用户状态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：</a:t>
            </a:r>
            <a:endParaRPr lang="en-C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E68564-8100-5F43-A9C4-DD2D04C84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886" y="4366868"/>
            <a:ext cx="2067382" cy="174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01088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企业认证与修改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194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98600" y="1543685"/>
            <a:ext cx="7622540" cy="57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查看主页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98D35-D67D-614B-8C33-74D142A0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65" y="1551971"/>
            <a:ext cx="2716549" cy="43079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26F4F3-84FD-2F42-917E-C8CD46BB5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36" y="1585052"/>
            <a:ext cx="2605509" cy="4241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709DA0-77DE-FB4D-94D7-1584E1B50F9A}"/>
              </a:ext>
            </a:extLst>
          </p:cNvPr>
          <p:cNvSpPr txBox="1"/>
          <p:nvPr/>
        </p:nvSpPr>
        <p:spPr>
          <a:xfrm>
            <a:off x="5059632" y="5953170"/>
            <a:ext cx="118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+mn-ea"/>
                <a:ea typeface="华文楷体" panose="02010600040101010101" charset="-122"/>
                <a:sym typeface="+mn-ea"/>
              </a:rPr>
              <a:t>普通用户</a:t>
            </a:r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78F382-81F6-B04C-A576-181EF278A6DA}"/>
              </a:ext>
            </a:extLst>
          </p:cNvPr>
          <p:cNvSpPr txBox="1"/>
          <p:nvPr/>
        </p:nvSpPr>
        <p:spPr>
          <a:xfrm>
            <a:off x="8638511" y="5953170"/>
            <a:ext cx="118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+mn-ea"/>
                <a:ea typeface="华文楷体" panose="02010600040101010101" charset="-122"/>
                <a:sym typeface="+mn-ea"/>
              </a:rPr>
              <a:t>企业用户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2494617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企业认证与修改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194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98600" y="1543685"/>
            <a:ext cx="7622540" cy="57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企业信息编辑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FA7845-CC01-1D4B-A13B-EE42B87F1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536" y="1147780"/>
            <a:ext cx="3166117" cy="50153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1C6BB1-1670-A54A-9E04-1373B1AC4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967" y="2485510"/>
            <a:ext cx="4102100" cy="2222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7098228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>
            <a:extLst>
              <a:ext uri="{FF2B5EF4-FFF2-40B4-BE49-F238E27FC236}">
                <a16:creationId xmlns:a16="http://schemas.microsoft.com/office/drawing/2014/main" id="{D9D5CB7F-9206-5F46-B6D7-A65169F0544E}"/>
              </a:ext>
            </a:extLst>
          </p:cNvPr>
          <p:cNvSpPr txBox="1"/>
          <p:nvPr/>
        </p:nvSpPr>
        <p:spPr>
          <a:xfrm>
            <a:off x="1498600" y="1543685"/>
            <a:ext cx="7622540" cy="57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发布需求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510DC8-2B3B-CC4D-8025-CCBCEB81A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430" y="522626"/>
            <a:ext cx="2686050" cy="996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F157E9-9424-C44C-AE7F-479033A7A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613" y="1092544"/>
            <a:ext cx="2686051" cy="5040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F1AB6-6F4C-D244-B23F-A6E273EBB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2352" y="1070317"/>
            <a:ext cx="2735411" cy="51273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5AB0FC-6139-8D42-A20B-3CC7D50B2BC3}"/>
              </a:ext>
            </a:extLst>
          </p:cNvPr>
          <p:cNvSpPr txBox="1"/>
          <p:nvPr/>
        </p:nvSpPr>
        <p:spPr>
          <a:xfrm>
            <a:off x="1498600" y="2175215"/>
            <a:ext cx="4153609" cy="1710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需求属性有</a:t>
            </a: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标题，描述，经费，开始和结束时间，关键词，技术领域，地址，紧急程度，预估人数。</a:t>
            </a:r>
            <a:endParaRPr lang="en-US" altLang="zh-CN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发布公司信息</a:t>
            </a:r>
            <a:endParaRPr lang="en-US" altLang="zh-CN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96510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>
            <a:extLst>
              <a:ext uri="{FF2B5EF4-FFF2-40B4-BE49-F238E27FC236}">
                <a16:creationId xmlns:a16="http://schemas.microsoft.com/office/drawing/2014/main" id="{D9D5CB7F-9206-5F46-B6D7-A65169F0544E}"/>
              </a:ext>
            </a:extLst>
          </p:cNvPr>
          <p:cNvSpPr txBox="1"/>
          <p:nvPr/>
        </p:nvSpPr>
        <p:spPr>
          <a:xfrm>
            <a:off x="1498600" y="1543685"/>
            <a:ext cx="7622540" cy="57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查看待解决需求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34A688-391E-0A4A-9379-C0CC10B0D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810" y="1218351"/>
            <a:ext cx="2644444" cy="49777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350064"/>
      </p:ext>
    </p:extLst>
  </p:cSld>
  <p:clrMapOvr>
    <a:masterClrMapping/>
  </p:clrMapOvr>
  <p:transition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60,&quot;width&quot;:39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358</Words>
  <Application>Microsoft Macintosh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Microsoft YaHei</vt:lpstr>
      <vt:lpstr>Microsoft YaHei</vt:lpstr>
      <vt:lpstr>华文楷体</vt:lpstr>
      <vt:lpstr>Yuanti SC</vt:lpstr>
      <vt:lpstr>经典综艺体简</vt:lpstr>
      <vt:lpstr>Arial</vt:lpstr>
      <vt:lpstr>Calibri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TQJ</dc:creator>
  <cp:lastModifiedBy>郭 明明</cp:lastModifiedBy>
  <cp:revision>525</cp:revision>
  <dcterms:created xsi:type="dcterms:W3CDTF">2021-12-14T06:44:00Z</dcterms:created>
  <dcterms:modified xsi:type="dcterms:W3CDTF">2022-04-19T05:45:36Z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20E9820C09D84EFDA9BE317ADC9D5E1B</vt:lpwstr>
  </property>
  <property fmtid="{D5CDD505-2E9C-101B-9397-08002B2CF9AE}" pid="3" name="KSOProductBuildVer">
    <vt:lpwstr>2052-11.1.0.11636</vt:lpwstr>
  </property>
</Properties>
</file>