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8" r:id="rId4"/>
    <p:sldId id="259" r:id="rId5"/>
    <p:sldId id="373" r:id="rId6"/>
    <p:sldId id="414" r:id="rId7"/>
    <p:sldId id="415" r:id="rId8"/>
    <p:sldId id="274" r:id="rId9"/>
    <p:sldId id="322" r:id="rId10"/>
    <p:sldId id="417" r:id="rId11"/>
    <p:sldId id="418" r:id="rId12"/>
    <p:sldId id="419" r:id="rId13"/>
    <p:sldId id="420" r:id="rId14"/>
    <p:sldId id="405" r:id="rId15"/>
    <p:sldId id="421" r:id="rId16"/>
    <p:sldId id="323" r:id="rId17"/>
    <p:sldId id="324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>
        <p:scale>
          <a:sx n="125" d="100"/>
          <a:sy n="125" d="100"/>
        </p:scale>
        <p:origin x="112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37325" y="4398645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82410" y="45091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日期：</a:t>
            </a:r>
            <a:r>
              <a:rPr lang="en-US" altLang="zh-CN"/>
              <a:t>6-14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汇报：</a:t>
            </a:r>
            <a:r>
              <a:rPr lang="zh-CN" altLang="en-US"/>
              <a:t>肖昌朝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62095" y="4398010"/>
            <a:ext cx="199898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50360" y="4483735"/>
            <a:ext cx="216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组号：</a:t>
            </a:r>
            <a:r>
              <a:rPr lang="en-US" altLang="zh-CN"/>
              <a:t>O2E-TU-2</a:t>
            </a: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用户端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16050" y="1543685"/>
            <a:ext cx="51377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8、用户端多处提交操作没有反馈信息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回复：已修复，增加所有提交操作成功和失败标识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、专家用户认证填写的论文全称长度限制过短，使英文论文题目无法完整输入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回复：已修复，前后端均增加该字段的长度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6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255" y="2459355"/>
            <a:ext cx="3724275" cy="205930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16050" y="1543685"/>
            <a:ext cx="36588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10、无法修改用户信息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回复：已修复，将后端的重复判断改正，并将修改后的值传给后端进行修改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、用户列表点击edit后，选择用户类型和下方页码跳转失效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回复：已修复，EDIT之后会更新页面，使得页码跳转和选择用户类型生效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65" y="1299845"/>
            <a:ext cx="5031105" cy="1549400"/>
          </a:xfrm>
          <a:prstGeom prst="rect">
            <a:avLst/>
          </a:prstGeom>
        </p:spPr>
      </p:pic>
      <p:pic>
        <p:nvPicPr>
          <p:cNvPr id="24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55" y="3215640"/>
            <a:ext cx="5140325" cy="145859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16050" y="1543685"/>
            <a:ext cx="43859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12、需求订单列表“操作”一栏全为空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回复：已修复，增加需求和订单的删除操作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、用户反馈列表的时间格式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回复：不算BUG，但为了美观，已改为YYYY-MM-DD格式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60" y="1543685"/>
            <a:ext cx="4978400" cy="1189990"/>
          </a:xfrm>
          <a:prstGeom prst="rect">
            <a:avLst/>
          </a:prstGeom>
        </p:spPr>
      </p:pic>
      <p:pic>
        <p:nvPicPr>
          <p:cNvPr id="1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678" y="2880360"/>
            <a:ext cx="1497965" cy="12496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系统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演示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03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稳定版系统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演示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008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3441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Alpha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版后新增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功能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8600" y="2001520"/>
            <a:ext cx="3295015" cy="3101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+mn-ea"/>
                <a:cs typeface="+mn-ea"/>
              </a:rPr>
              <a:t>专家评价与展示</a:t>
            </a:r>
            <a:endParaRPr lang="zh-CN" altLang="en-US" sz="2000">
              <a:solidFill>
                <a:schemeClr val="tx1"/>
              </a:solidFill>
              <a:latin typeface="+mn-ea"/>
              <a:cs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+mn-ea"/>
                <a:cs typeface="+mn-ea"/>
              </a:rPr>
              <a:t>用户反馈与回复</a:t>
            </a:r>
            <a:endParaRPr lang="zh-CN" altLang="en-US" sz="2000">
              <a:solidFill>
                <a:schemeClr val="tx1"/>
              </a:solidFill>
              <a:latin typeface="+mn-ea"/>
              <a:cs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AI</a:t>
            </a:r>
            <a:r>
              <a:rPr lang="zh-CN" altLang="en-US" sz="2000">
                <a:latin typeface="+mn-ea"/>
                <a:cs typeface="+mn-ea"/>
              </a:rPr>
              <a:t>专家推荐</a:t>
            </a:r>
            <a:endParaRPr lang="zh-CN" altLang="en-US" sz="2000">
              <a:latin typeface="+mn-ea"/>
              <a:cs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cs typeface="+mn-ea"/>
              </a:rPr>
              <a:t>专家论文、专利展示</a:t>
            </a:r>
            <a:endParaRPr lang="zh-CN" altLang="en-US" sz="2000">
              <a:latin typeface="+mn-ea"/>
              <a:cs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cs typeface="+mn-ea"/>
              </a:rPr>
              <a:t>常见问题解答</a:t>
            </a:r>
            <a:endParaRPr lang="en-US" altLang="zh-CN" sz="2000">
              <a:latin typeface="+mn-ea"/>
              <a:cs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26225" y="1543685"/>
            <a:ext cx="2431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系统特色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功能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6626225" y="2001520"/>
            <a:ext cx="3295015" cy="11245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cs typeface="华文楷体" panose="02010600040101010101" charset="-122"/>
              </a:rPr>
              <a:t>需求平台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209044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939" y="158971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09790" y="1781810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稳定版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汇报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939" y="2899493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735" y="3077210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BUG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回复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圆角矩形 115"/>
          <p:cNvSpPr/>
          <p:nvPr/>
        </p:nvSpPr>
        <p:spPr>
          <a:xfrm>
            <a:off x="7277939" y="433014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77735" y="450786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系统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演示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稳定版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汇报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016604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计划需求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008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稳定版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70050" y="1604010"/>
            <a:ext cx="2431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用户端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5720" y="2259330"/>
            <a:ext cx="3295015" cy="30803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企业专家认证</a:t>
            </a:r>
            <a:endParaRPr lang="zh-CN" altLang="en-US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企业专家信息编辑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需求平台</a:t>
            </a:r>
            <a:endParaRPr lang="zh-CN" altLang="en-US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企业需求发布</a:t>
            </a:r>
            <a:endParaRPr lang="zh-CN" altLang="en-US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企业需求管理</a:t>
            </a:r>
            <a:endParaRPr lang="zh-CN" altLang="en-US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企业专家在线对接</a:t>
            </a:r>
            <a:endParaRPr lang="zh-CN" altLang="en-US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订单管理</a:t>
            </a:r>
            <a:endParaRPr lang="zh-CN" altLang="en-US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AI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专家推荐</a:t>
            </a:r>
            <a:endParaRPr lang="en-US" altLang="zh-CN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与管理端在线沟通</a:t>
            </a:r>
            <a:endParaRPr lang="zh-CN" altLang="en-US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049395" y="1614170"/>
            <a:ext cx="2431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管理端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3695065" y="2192655"/>
            <a:ext cx="3295015" cy="10877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企业专家认证审核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需求订单管理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与用户端在线沟通</a:t>
            </a:r>
            <a:endParaRPr lang="zh-CN" altLang="en-US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1801495"/>
            <a:ext cx="4264660" cy="375666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变更需求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008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稳定版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变更需求展示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8600" y="2001520"/>
            <a:ext cx="6885305" cy="108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管理端与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用户端的在线交流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——&gt;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反馈与回复。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2917825"/>
            <a:ext cx="3604260" cy="3138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2917825"/>
            <a:ext cx="2030730" cy="3635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415" y="2917825"/>
            <a:ext cx="2567940" cy="297688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完成情况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列表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008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稳定版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2643505" y="1356360"/>
            <a:ext cx="2431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用户端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3505" y="1924050"/>
            <a:ext cx="3295015" cy="4741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企业专家认证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企业专家信息编辑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需求平台</a:t>
            </a:r>
            <a:endParaRPr lang="zh-CN" altLang="en-US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企业需求发布</a:t>
            </a:r>
            <a:endParaRPr lang="zh-CN" altLang="en-US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企业需求管理</a:t>
            </a:r>
            <a:endParaRPr lang="zh-CN" altLang="en-US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企业专家在线对接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订单管理</a:t>
            </a:r>
            <a:endParaRPr lang="zh-CN" altLang="en-US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AI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专家推荐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strike="sngStrike"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与管理端在线沟通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企业评价专家</a:t>
            </a:r>
            <a:endParaRPr lang="zh-CN" altLang="en-US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专家评价展示</a:t>
            </a:r>
            <a:endParaRPr lang="zh-CN" altLang="en-US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用户反馈</a:t>
            </a:r>
            <a:endParaRPr lang="zh-CN" altLang="en-US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专家论文、专利展示</a:t>
            </a:r>
            <a:endParaRPr lang="zh-CN" altLang="en-US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常见问题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解答</a:t>
            </a:r>
            <a:endParaRPr lang="zh-CN" altLang="en-US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353810" y="1356360"/>
            <a:ext cx="2431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管理端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6353810" y="1924050"/>
            <a:ext cx="3295015" cy="14198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企业专家认证审核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需求订单管理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strike="sngStrike"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与用户端在线沟通</a:t>
            </a:r>
            <a:endParaRPr lang="zh-CN" altLang="en-US" b="1" strike="sngStrike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回复反馈</a:t>
            </a:r>
            <a:endParaRPr lang="zh-CN" altLang="en-US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BUG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回复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用户端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16050" y="1543685"/>
            <a:ext cx="58699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1、专家在聊天框中接受订单后返回平台界面仍可选择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回复：已修复，在切换页面时会自动刷新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2、专家推荐结果相似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回复：严格意义上算不上bug，后端主要收录了英文论文，导致中文论文数量少，因此推荐结果相似，为避免这种情况，我们在需求发布界面添加了请输入英文关键词的提示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3、无法发布需求，后端返回500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回复：已修复，原因是后端对于需要发布的需求格式检验出错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4、企业信息编辑不勾选用户协议仍可以点击提交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回复：已修复，修改用户协议为必填项目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3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338" y="2166620"/>
            <a:ext cx="1984375" cy="31927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用户端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16050" y="1543685"/>
            <a:ext cx="55867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、注册资本包含汉字时，提交企业认证的后端接口返回了 500，而前端没有校验字段的合法性，也没有提交失败的错误提示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回复：已修复，前端和后端增加格式验证，前端增加错误提示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6、需求修改失败，result返回400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回复：已修复，原因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是后端对于需求信息的格式校验出错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7、后端的500错误响应还包含异常调用栈和服务器信息，可能在DEBUG模式下运行，存在安全性问题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回复：已修复，修改后端DEBUG模式为False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780" y="2026285"/>
            <a:ext cx="3768725" cy="840740"/>
          </a:xfrm>
          <a:prstGeom prst="rect">
            <a:avLst/>
          </a:prstGeom>
        </p:spPr>
      </p:pic>
      <p:pic>
        <p:nvPicPr>
          <p:cNvPr id="3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45" y="5350510"/>
            <a:ext cx="3947160" cy="50419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UNIT_PLACING_PICTURE_USER_VIEWPORT" val="{&quot;height&quot;:960,&quot;width&quot;:3900}"/>
</p:tagLst>
</file>

<file path=ppt/tags/tag2.xml><?xml version="1.0" encoding="utf-8"?>
<p:tagLst xmlns:p="http://schemas.openxmlformats.org/presentationml/2006/main">
  <p:tag name="COMMONDATA" val="eyJoZGlkIjoiYjhiZDJmMGUzNjQwM2VjY2Q4MDBiNDFiZTdmMmVhNG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演示</Application>
  <PresentationFormat>Widescreen</PresentationFormat>
  <Paragraphs>243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Yuppy SC</vt:lpstr>
      <vt:lpstr>经典综艺体简</vt:lpstr>
      <vt:lpstr>Verdana</vt:lpstr>
      <vt:lpstr>Arial</vt:lpstr>
      <vt:lpstr>Aharoni</vt:lpstr>
      <vt:lpstr>Yu Gothic UI Semibold</vt:lpstr>
      <vt:lpstr>Verdana</vt:lpstr>
      <vt:lpstr>Wingdings</vt:lpstr>
      <vt:lpstr>华光楷体一_CNKI</vt:lpstr>
      <vt:lpstr>华文楷体</vt:lpstr>
      <vt:lpstr>Yuanti SC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X</cp:lastModifiedBy>
  <cp:revision>568</cp:revision>
  <dcterms:created xsi:type="dcterms:W3CDTF">2022-04-25T12:31:00Z</dcterms:created>
  <dcterms:modified xsi:type="dcterms:W3CDTF">2022-06-14T05:14:53Z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20E9820C09D84EFDA9BE317ADC9D5E1B</vt:lpwstr>
  </property>
  <property fmtid="{D5CDD505-2E9C-101B-9397-08002B2CF9AE}" pid="3" name="KSOProductBuildVer">
    <vt:lpwstr>2052-11.1.0.11744</vt:lpwstr>
  </property>
</Properties>
</file>