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373" r:id="rId5"/>
    <p:sldId id="398" r:id="rId6"/>
    <p:sldId id="372" r:id="rId7"/>
    <p:sldId id="386" r:id="rId8"/>
    <p:sldId id="399" r:id="rId9"/>
    <p:sldId id="400" r:id="rId10"/>
    <p:sldId id="401" r:id="rId11"/>
    <p:sldId id="402" r:id="rId12"/>
    <p:sldId id="387" r:id="rId13"/>
    <p:sldId id="403" r:id="rId14"/>
    <p:sldId id="404" r:id="rId15"/>
    <p:sldId id="274" r:id="rId16"/>
    <p:sldId id="322" r:id="rId17"/>
    <p:sldId id="375" r:id="rId18"/>
    <p:sldId id="405" r:id="rId19"/>
    <p:sldId id="323" r:id="rId20"/>
    <p:sldId id="324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23255" y="44583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日期：</a:t>
            </a:r>
            <a:r>
              <a:rPr lang="en-US" altLang="zh-CN"/>
              <a:t>5-6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汇报：肖昌朝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企业专家对接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8513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专家界面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3836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企业界面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09420" y="2256790"/>
            <a:ext cx="816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三阶段：当双方对于此需求有进行中订单时，双方聊天界面如图所示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09420" y="5518150"/>
            <a:ext cx="8169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企业完成订单，订单状态将变为已完成，进入四阶段</a:t>
            </a:r>
          </a:p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3187065"/>
            <a:ext cx="3581400" cy="15335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040" y="3073400"/>
            <a:ext cx="2995930" cy="176149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企业专家对接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8513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专家界面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3836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企业界面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09420" y="2256790"/>
            <a:ext cx="816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四阶段：当双方对于此需求有已完成订单时，双方聊天界面如图所示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55" y="3150870"/>
            <a:ext cx="3619500" cy="1590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420" y="3242310"/>
            <a:ext cx="3638550" cy="149542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企业专家对接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465" y="1542415"/>
            <a:ext cx="2339975" cy="4167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28140" y="2256790"/>
            <a:ext cx="3785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每阶段的完成都会自动发送消息进行提醒</a:t>
            </a: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latin typeface="+mn-ea"/>
                <a:cs typeface="华光楷体一_CNKI" panose="02000500000000000000" charset="-122"/>
                <a:sym typeface="+mn-ea"/>
              </a:rPr>
              <a:t>1.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专家企业身份审核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28140" y="2256790"/>
            <a:ext cx="7791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管理端对专家企业身份进行审核以及对认证信息的查看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2653030"/>
            <a:ext cx="8228330" cy="382524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管理端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latin typeface="+mn-ea"/>
                <a:cs typeface="华光楷体一_CNKI" panose="02000500000000000000" charset="-122"/>
                <a:sym typeface="+mn-ea"/>
              </a:rPr>
              <a:t>1.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专家企业身份审核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28140" y="2256790"/>
            <a:ext cx="7791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管理端对专家企业身份进行审核以及对认证信息的查看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05" y="2625090"/>
            <a:ext cx="3395345" cy="3806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325" y="2625090"/>
            <a:ext cx="3096895" cy="379412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订单管理：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管理端可以对订单进行查看和删除。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需求管理：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管理端可以对需求进行查看和删除。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问卷反馈：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sym typeface="+mn-ea"/>
              </a:rPr>
              <a:t>管理端可以收到用户端的反馈问卷。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8" y="775396"/>
            <a:ext cx="9962710" cy="5777803"/>
            <a:chOff x="5619749" y="1399829"/>
            <a:chExt cx="6237289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49" y="1399829"/>
              <a:ext cx="2269041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专家推荐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16050" y="1615440"/>
            <a:ext cx="86912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400" b="1"/>
              <a:t>AI</a:t>
            </a:r>
            <a:r>
              <a:rPr lang="zh-CN" altLang="en-US" sz="2400" b="1"/>
              <a:t>专家推荐：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对论文方法学习，初步建立一个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AI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应用。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系统演示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03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209044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77939" y="1589711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09790" y="1781810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上周工作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77939" y="2899493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77735" y="3077210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后续计划</a:t>
            </a: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圆角矩形 115"/>
          <p:cNvSpPr/>
          <p:nvPr/>
        </p:nvSpPr>
        <p:spPr>
          <a:xfrm>
            <a:off x="7277939" y="433014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77735" y="450786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系统演示</a:t>
            </a:r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154" y="2930927"/>
            <a:ext cx="3998266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上周工作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需求平台展示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2870" y="2554945"/>
            <a:ext cx="4153609" cy="2748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“我的”页面完成前后端对接，能够查询到自己有关的全部订单，并能将订单分类（待处理、进行中、已完成），同时可以对订单进行操作，例如专家可以接收、拒绝订单，企业可以完成订单等。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405" y="1362710"/>
            <a:ext cx="2556510" cy="480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915" y="1362710"/>
            <a:ext cx="2609215" cy="48006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需求平台展示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2870" y="2554945"/>
            <a:ext cx="4153609" cy="2084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“发现”页面实现了根据关键词查找需求的功能，同时增添了只有企业才能看到的悬浮按钮进行需求的发布与管理。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630" y="1677035"/>
            <a:ext cx="2345055" cy="41713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830" y="1677035"/>
            <a:ext cx="2226945" cy="417131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需求管理展示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8600" y="2175215"/>
            <a:ext cx="4153609" cy="2748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企业发布需求时可以将其保存为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未发布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的草稿，在需求管理页面能够对其编辑发布，而对于未完成的需求，企业可以进行修改、删除、结束，也能够通过找专家按钮寻找推荐专家进行订单的发起（目前还未实现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AI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算法推荐）。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580" y="1473200"/>
            <a:ext cx="2594610" cy="4512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745" y="1473200"/>
            <a:ext cx="2489835" cy="461454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企业专家对接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04900" y="6026150"/>
            <a:ext cx="301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订单详情界面联系专家</a:t>
            </a:r>
            <a:r>
              <a:rPr lang="en-US" altLang="zh-CN"/>
              <a:t>/</a:t>
            </a:r>
            <a:r>
              <a:rPr lang="zh-CN" altLang="en-US"/>
              <a:t>企业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19245" y="6036310"/>
            <a:ext cx="2557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我的界面联系专家</a:t>
            </a:r>
            <a:r>
              <a:rPr lang="en-US" altLang="zh-CN"/>
              <a:t>/</a:t>
            </a:r>
            <a:r>
              <a:rPr lang="zh-CN" altLang="en-US"/>
              <a:t>企业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60" y="2600325"/>
            <a:ext cx="1831340" cy="32588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4660" y="2209800"/>
            <a:ext cx="738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专家与企业建立需求关系可通过以下几种方式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20" y="2581275"/>
            <a:ext cx="1901825" cy="3352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170" y="2578100"/>
            <a:ext cx="1743075" cy="33343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676390" y="602551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需求管理界面咨询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500" y="2585720"/>
            <a:ext cx="1929130" cy="34505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950325" y="604393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需求详情界面联系企业</a:t>
            </a:r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企业专家对接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8513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专家界面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3836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企业界面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420" y="3247390"/>
            <a:ext cx="3648075" cy="14573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09420" y="2256790"/>
            <a:ext cx="8169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一阶段：双方有需求关系，且双方对于此需求未形成订单，或订单状态为已拒绝时，双方聊天界面如图所示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30" y="3295015"/>
            <a:ext cx="3638550" cy="14097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09420" y="5518150"/>
            <a:ext cx="816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企业发起订单后，双方将就此需求形成待处理订单，进入二阶段</a:t>
            </a:r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企业专家对接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8513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专家界面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3836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企业界面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09420" y="2256790"/>
            <a:ext cx="816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二阶段：当双方对于此需求有待处理订单时，双方聊天界面如图所示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09420" y="5518150"/>
            <a:ext cx="8169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专家接受订单，订单状态将变为进行中，进入三阶段</a:t>
            </a:r>
          </a:p>
          <a:p>
            <a:r>
              <a:rPr lang="zh-CN" altLang="en-US"/>
              <a:t>专家拒绝订单，订单状态将变为已拒绝，重新回到一阶段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15" y="3314065"/>
            <a:ext cx="3581400" cy="1390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625" y="3154045"/>
            <a:ext cx="2776855" cy="16160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hiZDJmMGUzNjQwM2VjY2Q4MDBiNDFiZTdmMmVhNG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0,&quot;width&quot;:3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Macintosh PowerPoint</Application>
  <PresentationFormat>Widescreen</PresentationFormat>
  <Paragraphs>131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微软雅黑</vt:lpstr>
      <vt:lpstr>华文楷体</vt:lpstr>
      <vt:lpstr>Yuanti SC</vt:lpstr>
      <vt:lpstr>经典综艺体简</vt:lpstr>
      <vt:lpstr>Arial</vt:lpstr>
      <vt:lpstr>Calibri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TQJ</dc:creator>
  <cp:lastModifiedBy>郭 明明</cp:lastModifiedBy>
  <cp:revision>561</cp:revision>
  <dcterms:created xsi:type="dcterms:W3CDTF">2022-04-25T12:31:00Z</dcterms:created>
  <dcterms:modified xsi:type="dcterms:W3CDTF">2022-05-05T15:11:35Z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20E9820C09D84EFDA9BE317ADC9D5E1B</vt:lpwstr>
  </property>
  <property fmtid="{D5CDD505-2E9C-101B-9397-08002B2CF9AE}" pid="3" name="KSOProductBuildVer">
    <vt:lpwstr>2052-11.1.0.11636</vt:lpwstr>
  </property>
</Properties>
</file>