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373" r:id="rId6"/>
    <p:sldId id="415" r:id="rId8"/>
    <p:sldId id="398" r:id="rId9"/>
    <p:sldId id="372" r:id="rId10"/>
    <p:sldId id="386" r:id="rId11"/>
    <p:sldId id="399" r:id="rId12"/>
    <p:sldId id="400" r:id="rId13"/>
    <p:sldId id="274" r:id="rId14"/>
    <p:sldId id="322" r:id="rId15"/>
    <p:sldId id="375" r:id="rId16"/>
    <p:sldId id="414" r:id="rId17"/>
    <p:sldId id="323" r:id="rId18"/>
    <p:sldId id="32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25" d="100"/>
          <a:sy n="125" d="100"/>
        </p:scale>
        <p:origin x="11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5-10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汇报：欧阳奎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概要文档修正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b="1">
                <a:latin typeface="+mn-ea"/>
                <a:cs typeface="华光楷体一_CNKI" panose="02000500000000000000" charset="-122"/>
                <a:sym typeface="+mn-ea"/>
              </a:rPr>
              <a:t>对于错误处理的补充</a:t>
            </a:r>
            <a:endParaRPr lang="zh-CN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55" y="1226185"/>
            <a:ext cx="5699125" cy="2736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45" y="4335780"/>
            <a:ext cx="5529580" cy="17951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85265" y="2410460"/>
            <a:ext cx="3014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增加了</a:t>
            </a:r>
            <a:r>
              <a:rPr lang="en-US" altLang="zh-CN"/>
              <a:t>errorMessage</a:t>
            </a:r>
            <a:r>
              <a:rPr lang="zh-CN" altLang="en-US"/>
              <a:t>的文本描述。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App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企业端：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部分接口的完善：从需求访问订单，需求详情页面设计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专家端：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专家端主页的补充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修复：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程序进行维护和完善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0490" y="1651000"/>
            <a:ext cx="86912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需求管理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   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完善需求管理。增加一些路由跳转、丰富功能设计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用户反馈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实现用户反馈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后端工作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0490" y="1676400"/>
            <a:ext cx="8691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AI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算法进行分析、实现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27139" y="1958646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58990" y="215074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修订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27139" y="380563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26935" y="398335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修订工作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需求展示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5042535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修改金额单位、删除冗余信息、重新设计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35" y="1345565"/>
            <a:ext cx="2564130" cy="2262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170" y="4793615"/>
            <a:ext cx="3257550" cy="111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75" y="2612390"/>
            <a:ext cx="2170430" cy="385699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5969635" y="2305050"/>
            <a:ext cx="1320800" cy="1101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65725" y="4100195"/>
            <a:ext cx="2073910" cy="880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520" y="2682875"/>
            <a:ext cx="1983105" cy="371538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3315335" y="4175125"/>
            <a:ext cx="1322705" cy="220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需求展示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企业端需求管理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5042535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将企业端的需求管理移植到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我的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85" y="2578735"/>
            <a:ext cx="2021840" cy="35928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90" y="2698750"/>
            <a:ext cx="1989455" cy="350710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434840" y="4096385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-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订单绑定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通过需求看订单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6525" y="2317455"/>
            <a:ext cx="4153609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在需求详情页面增加了对于需求订单的查看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038860"/>
            <a:ext cx="3336290" cy="528193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64860" y="3583940"/>
            <a:ext cx="4708525" cy="15697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专家信息展示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专家信息填充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7556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专家个人信息中增加了对于其论文、专利等接口的补充。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1067435"/>
            <a:ext cx="3033395" cy="53905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170227" cy="601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-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需求订单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需求和订单的管理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7350" y="2299335"/>
            <a:ext cx="720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订单依托需求进行管理，目前主要是查看功能。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30" y="2779395"/>
            <a:ext cx="6734810" cy="36487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专家数据库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通过接口获取专家数据构建本地数据库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2187575"/>
            <a:ext cx="9288145" cy="41262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2485390"/>
            <a:ext cx="10659110" cy="338074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2.xml><?xml version="1.0" encoding="utf-8"?>
<p:tagLst xmlns:p="http://schemas.openxmlformats.org/presentationml/2006/main">
  <p:tag name="COMMONDATA" val="eyJoZGlkIjoiYjUyYmRjMWMyN2YxNmRjZDY2YzBhZDgwNDI2NGQyO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华光楷体一_CNKI</vt:lpstr>
      <vt:lpstr>华文楷体</vt:lpstr>
      <vt:lpstr>Calibri</vt:lpstr>
      <vt:lpstr>Arial Unicode MS</vt:lpstr>
      <vt:lpstr>Yuanti SC</vt:lpstr>
      <vt:lpstr>等线</vt:lpstr>
      <vt:lpstr>方正姚体</vt:lpstr>
      <vt:lpstr>仿宋</vt:lpstr>
      <vt:lpstr>方正舒体</vt:lpstr>
      <vt:lpstr>华光报宋二_CNKI</vt:lpstr>
      <vt:lpstr>华光大黑二_CNKI</vt:lpstr>
      <vt:lpstr>华光仿宋一_CNKI</vt:lpstr>
      <vt:lpstr>华光美黑_CNKI</vt:lpstr>
      <vt:lpstr>华光综艺_CNKI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林天晟</cp:lastModifiedBy>
  <cp:revision>605</cp:revision>
  <dcterms:created xsi:type="dcterms:W3CDTF">2022-04-25T12:31:00Z</dcterms:created>
  <dcterms:modified xsi:type="dcterms:W3CDTF">2022-05-10T05:09:45Z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ED5784D9E71545CD8303A8899F12772E</vt:lpwstr>
  </property>
  <property fmtid="{D5CDD505-2E9C-101B-9397-08002B2CF9AE}" pid="3" name="KSOProductBuildVer">
    <vt:lpwstr>2052-11.1.0.11365</vt:lpwstr>
  </property>
</Properties>
</file>