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8" r:id="rId4"/>
    <p:sldId id="259" r:id="rId5"/>
    <p:sldId id="385" r:id="rId6"/>
    <p:sldId id="369" r:id="rId7"/>
    <p:sldId id="371" r:id="rId8"/>
    <p:sldId id="370" r:id="rId9"/>
    <p:sldId id="373" r:id="rId10"/>
    <p:sldId id="372" r:id="rId11"/>
    <p:sldId id="386" r:id="rId12"/>
    <p:sldId id="387" r:id="rId13"/>
    <p:sldId id="274" r:id="rId14"/>
    <p:sldId id="322" r:id="rId15"/>
    <p:sldId id="375" r:id="rId16"/>
    <p:sldId id="323" r:id="rId18"/>
    <p:sldId id="32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125" d="100"/>
          <a:sy n="125" d="100"/>
        </p:scale>
        <p:origin x="112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4-26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汇报：徐塨霖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企业专家需求聊天窗口（初步）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256790"/>
            <a:ext cx="1731010" cy="3079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85135" y="57651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专家界面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35" y="2187575"/>
            <a:ext cx="1816100" cy="3143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43345" y="5762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企业界面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4.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企业需求管理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2256790"/>
            <a:ext cx="2736215" cy="20231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5" y="2187575"/>
            <a:ext cx="2414270" cy="42024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530" y="2186940"/>
            <a:ext cx="2352040" cy="420306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管理专家资料：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管理端获取和管理专家的信息，如专利和论文，方便后续的推荐与认证。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认证审核：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管理端前端页面完善，实现企业、专家认证。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需求、聊天与订单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聊天：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完善企业和专家聊天功能，包括企业发起订单、专家接受、拒绝订单等。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订单：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完善需求成为订单的功能以及前端相应展示。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7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上周工作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7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上周工作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API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API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911" y="2120702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新增管理端专家企业认证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791460"/>
            <a:ext cx="6640195" cy="3044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790" y="2791460"/>
            <a:ext cx="6574155" cy="30448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专家认证与修改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专家认证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86876" y="6118829"/>
            <a:ext cx="1169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企业认证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88131" y="2018209"/>
            <a:ext cx="4110892" cy="208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在用户基础上，增加</a:t>
            </a:r>
            <a:r>
              <a:rPr lang="zh-CN" altLang="en-US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专家信息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实体，</a:t>
            </a:r>
            <a:endParaRPr lang="en-US" altLang="zh-CN" sz="1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与用户一对一对应。</a:t>
            </a:r>
            <a:endParaRPr lang="en-US" altLang="zh-CN" sz="1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专家信息包括</a:t>
            </a:r>
            <a:r>
              <a:rPr lang="zh-CN" altLang="en-US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姓名，身份证号码，电话，擅长领域，发表论文</a:t>
            </a:r>
            <a:r>
              <a:rPr lang="en-US" altLang="zh-CN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</a:t>
            </a:r>
            <a:r>
              <a:rPr lang="zh-CN" altLang="en-US" sz="1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专刊名称，工作单位，个人简介，以及身份证照片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0" y="1320165"/>
            <a:ext cx="2357120" cy="410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320165"/>
            <a:ext cx="2298700" cy="39858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860" y="1402080"/>
            <a:ext cx="2164715" cy="38220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企业认证与修改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57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查看主页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6" y="1585052"/>
            <a:ext cx="2605509" cy="424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5059632" y="5953170"/>
            <a:ext cx="118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普通用户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638511" y="5953170"/>
            <a:ext cx="11877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+mn-ea"/>
                <a:ea typeface="华文楷体" panose="02010600040101010101" charset="-122"/>
                <a:sym typeface="+mn-ea"/>
              </a:rPr>
              <a:t>专家用户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5" y="1584960"/>
            <a:ext cx="2396490" cy="42481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企业认证与修改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专家信息编辑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90" y="2393950"/>
            <a:ext cx="4241165" cy="207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45" y="1252855"/>
            <a:ext cx="2816225" cy="485394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需求平台展示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8600" y="2175215"/>
            <a:ext cx="4153609" cy="175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“我的”页面中展示专家和企业的所有订单，也可分为待处理、进行中、已完成三种状态来分别查看。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45" y="972185"/>
            <a:ext cx="2947670" cy="5219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35" y="972185"/>
            <a:ext cx="2948940" cy="52190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98600" y="4030345"/>
            <a:ext cx="4129405" cy="141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“发现”页面中展示企业所发布的需求，每个需求的简要信息包括需求名称、相关领域、需求描述、价格估计、紧急性和已招募人数。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需求详情展示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8600" y="2175215"/>
            <a:ext cx="4153609" cy="14198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在发现页面中点击相应需求卡片即可查看改需求详情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1186815"/>
            <a:ext cx="3069590" cy="5151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8600" y="3813175"/>
            <a:ext cx="415353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专家用户点击联系企业后即可跳转到聊天界面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表格</Application>
  <PresentationFormat>Widescreen</PresentationFormat>
  <Paragraphs>187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汉仪旗黑</vt:lpstr>
      <vt:lpstr>Yuppy SC</vt:lpstr>
      <vt:lpstr>经典综艺体简</vt:lpstr>
      <vt:lpstr>Verdana</vt:lpstr>
      <vt:lpstr>Arial</vt:lpstr>
      <vt:lpstr>Aharoni</vt:lpstr>
      <vt:lpstr>Verdana</vt:lpstr>
      <vt:lpstr>Wingdings</vt:lpstr>
      <vt:lpstr>华光楷体一_CNKI</vt:lpstr>
      <vt:lpstr>华文楷体</vt:lpstr>
      <vt:lpstr>Microsoft YaHei</vt:lpstr>
      <vt:lpstr>Yuanti SC</vt:lpstr>
      <vt:lpstr>华文宋体</vt:lpstr>
      <vt:lpstr>Calibri</vt:lpstr>
      <vt:lpstr>Helvetica Neue</vt:lpstr>
      <vt:lpstr>宋体</vt:lpstr>
      <vt:lpstr>Arial Unicode MS</vt:lpstr>
      <vt:lpstr>汉仪书宋二KW</vt:lpstr>
      <vt:lpstr>宋体-简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xugonglin</cp:lastModifiedBy>
  <cp:revision>548</cp:revision>
  <dcterms:created xsi:type="dcterms:W3CDTF">2022-04-25T12:31:51Z</dcterms:created>
  <dcterms:modified xsi:type="dcterms:W3CDTF">2022-04-25T12:31:51Z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2052-3.6.0.5672</vt:lpwstr>
  </property>
</Properties>
</file>