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341" r:id="rId6"/>
    <p:sldId id="355" r:id="rId7"/>
    <p:sldId id="340" r:id="rId8"/>
    <p:sldId id="332" r:id="rId9"/>
    <p:sldId id="342" r:id="rId10"/>
    <p:sldId id="343" r:id="rId11"/>
    <p:sldId id="344" r:id="rId12"/>
    <p:sldId id="354" r:id="rId13"/>
    <p:sldId id="367" r:id="rId14"/>
    <p:sldId id="368" r:id="rId15"/>
    <p:sldId id="274" r:id="rId16"/>
    <p:sldId id="322" r:id="rId17"/>
    <p:sldId id="331" r:id="rId18"/>
    <p:sldId id="323" r:id="rId19"/>
    <p:sldId id="32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75" autoAdjust="0"/>
    <p:restoredTop sz="94660"/>
  </p:normalViewPr>
  <p:slideViewPr>
    <p:cSldViewPr snapToGrid="0">
      <p:cViewPr>
        <p:scale>
          <a:sx n="95" d="100"/>
          <a:sy n="95" d="100"/>
        </p:scale>
        <p:origin x="2304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GIF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4.GIF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4.GIF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GIF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企业对接平台工作汇报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面向企业技术需求的专家对接服务平台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7860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86425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23255" y="4458335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日期：</a:t>
            </a:r>
            <a:r>
              <a:rPr lang="en-US" altLang="zh-CN"/>
              <a:t>4-12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927860" y="448310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汇报：梁沛贤</a:t>
            </a:r>
            <a:endParaRPr lang="en-US" altLang="zh-CN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数据库构建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735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数据库构建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3680" y="1543685"/>
            <a:ext cx="76225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数据库模板的修改与新增（未来可能会有修改）</a:t>
            </a:r>
            <a:endParaRPr lang="zh-CN" altLang="en-US" sz="24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1. </a:t>
            </a:r>
            <a:r>
              <a:rPr lang="zh-CN" altLang="en-US" sz="2400" b="1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数据库实体分析</a:t>
            </a:r>
            <a:endParaRPr lang="zh-CN" altLang="en-US" sz="2400" b="1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分析需求，对原有实体的字段进行适当的修改与增删，同时创造新的实体及字段。分析实体之间的关系，确定主键外键等，并绘制对应的</a:t>
            </a:r>
            <a:r>
              <a:rPr lang="en-US" altLang="zh-CN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ER</a:t>
            </a: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图。</a:t>
            </a:r>
            <a:endParaRPr lang="zh-CN" altLang="en-US" sz="24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2. </a:t>
            </a:r>
            <a:r>
              <a:rPr lang="zh-CN" altLang="en-US" sz="2400" b="1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根据</a:t>
            </a:r>
            <a:r>
              <a:rPr lang="en-US" altLang="zh-CN" sz="2400" b="1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ER</a:t>
            </a:r>
            <a:r>
              <a:rPr lang="zh-CN" altLang="en-US" sz="2400" b="1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图编写模板（</a:t>
            </a:r>
            <a:r>
              <a:rPr lang="en-US" altLang="zh-CN" sz="2400" b="1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model</a:t>
            </a:r>
            <a:r>
              <a:rPr lang="zh-CN" altLang="en-US" sz="2400" b="1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）类，完善原始数据库</a:t>
            </a:r>
            <a:endParaRPr lang="zh-CN" altLang="en-US" sz="2400" b="1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根据</a:t>
            </a:r>
            <a:r>
              <a:rPr lang="en-US" altLang="zh-CN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ER</a:t>
            </a: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图编写模板类，重点是学习一对多，多对多关系的构建。</a:t>
            </a:r>
            <a:endParaRPr lang="zh-CN" altLang="en-US" sz="24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数据库构建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735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数据库构建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3680" y="1543685"/>
            <a:ext cx="7622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数据库模板的修改与新增（未来可能会有修改）</a:t>
            </a:r>
            <a:endParaRPr lang="zh-CN" altLang="en-US" sz="24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530" y="2187575"/>
            <a:ext cx="6020435" cy="42144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86940" y="3962400"/>
            <a:ext cx="647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ER</a:t>
            </a:r>
            <a:r>
              <a:rPr lang="zh-CN" altLang="en-US"/>
              <a:t>图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客观因素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735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一些问题</a:t>
            </a:r>
            <a:endParaRPr kumimoji="1" lang="en-US" altLang="zh-CN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3680" y="1543685"/>
            <a:ext cx="762254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4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前端代码量大且难以分析</a:t>
            </a:r>
            <a:endParaRPr lang="zh-CN" sz="24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</a:t>
            </a: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、前端包括三个主体，缺少任何的注释，代码量巨大</a:t>
            </a:r>
            <a:endParaRPr lang="zh-CN" altLang="en-US" sz="24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、源代码中存在一些</a:t>
            </a:r>
            <a:r>
              <a:rPr lang="en-US" altLang="zh-CN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</a:t>
            </a: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不敢妄动</a:t>
            </a:r>
            <a:r>
              <a:rPr lang="en-US" altLang="zh-CN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”</a:t>
            </a: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的成分</a:t>
            </a:r>
            <a:endParaRPr lang="zh-CN" altLang="en-US" sz="24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sz="24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sz="24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sz="24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4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后端局域网设置问题</a:t>
            </a:r>
            <a:endParaRPr lang="zh-CN" sz="24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865" y="3261360"/>
            <a:ext cx="4457700" cy="145732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主观因素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735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一些问题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3680" y="1543685"/>
            <a:ext cx="76225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缺乏有效的管理和时间调度</a:t>
            </a:r>
            <a:endParaRPr lang="zh-CN" altLang="en-US" sz="24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</a:t>
            </a: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、没有及时进行任务分配</a:t>
            </a:r>
            <a:endParaRPr lang="zh-CN" altLang="en-US" sz="24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、缺乏软工的时间安排</a:t>
            </a:r>
            <a:endParaRPr lang="zh-CN" altLang="en-US" sz="24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b="1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计划完成和实际完成</a:t>
            </a:r>
            <a:endParaRPr lang="zh-CN" altLang="en-US" sz="2400" b="1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计划完成：用户端验证、用户端需求平台的初步实现</a:t>
            </a:r>
            <a:endParaRPr lang="zh-CN" altLang="en-US" sz="24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实际完成：用户端验证（</a:t>
            </a:r>
            <a:r>
              <a:rPr lang="en-US" altLang="zh-CN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20%</a:t>
            </a: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），需求平台（</a:t>
            </a:r>
            <a:r>
              <a:rPr lang="en-US" altLang="zh-CN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20%</a:t>
            </a: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）</a:t>
            </a:r>
            <a:endParaRPr lang="zh-CN" altLang="en-US" sz="24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模型确定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87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数据库模型最终确定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 b="1"/>
              <a:t>数据库最终模型的确定：</a:t>
            </a:r>
            <a:endParaRPr lang="zh-CN" altLang="en-US" sz="2400" b="1"/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前后端进行沟通协商，统一思想，确定所需要的实体以及每个实体的具体字段，实体之间的具体关系等。对数据库结构进行最终的论证，确保该结构能够适用于未来的开发。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编程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329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编程实践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4475" y="1636395"/>
            <a:ext cx="84251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先分析、后编程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 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实现</a:t>
            </a:r>
            <a:r>
              <a:rPr 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本周未实现功能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改善注册功能，实现专家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/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企业真实性验证以及编辑信息功能，该部分为下周必完成任务。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2. 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按照周报进行后续开发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）用户端需求平台的初步实现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）用户端企业专家在线聊天窗口实现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903691" y="3208458"/>
            <a:ext cx="6384614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73735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经典综艺体简" panose="02010609000101010101" pitchFamily="49" charset="-122"/>
              </a:rPr>
              <a:t>汇报结束</a:t>
            </a:r>
            <a:endParaRPr kumimoji="0" lang="zh-CN" altLang="en-US" sz="2800" u="none" strike="noStrike" kern="1200" cap="none" spc="0" normalizeH="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Yuanti SC" panose="02010600040101010101" pitchFamily="2" charset="-122"/>
              <a:ea typeface="Yuanti SC" panose="02010600040101010101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09950" y="5264785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168515" y="5264785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205345" y="5350510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日期：</a:t>
            </a:r>
            <a:r>
              <a:rPr lang="en-US" altLang="zh-CN"/>
              <a:t>4-12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409950" y="5375275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汇报：梁沛贤</a:t>
            </a:r>
            <a:endParaRPr lang="en-US" altLang="zh-CN"/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89933" y="3013501"/>
            <a:ext cx="181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>
                <a:solidFill>
                  <a:srgbClr val="E0B465"/>
                </a:solidFill>
              </a:rPr>
              <a:t>Q</a:t>
            </a:r>
            <a:r>
              <a:rPr kumimoji="1" lang="zh-CN" altLang="en-US" sz="4800">
                <a:solidFill>
                  <a:srgbClr val="E0B465"/>
                </a:solidFill>
              </a:rPr>
              <a:t> </a:t>
            </a:r>
            <a:r>
              <a:rPr kumimoji="1" lang="en-US" altLang="zh-CN" sz="4800">
                <a:solidFill>
                  <a:srgbClr val="303230"/>
                </a:solidFill>
              </a:rPr>
              <a:t>&amp;</a:t>
            </a:r>
            <a:r>
              <a:rPr kumimoji="1" lang="zh-CN" altLang="en-US" sz="4800">
                <a:solidFill>
                  <a:srgbClr val="303230"/>
                </a:solidFill>
              </a:rPr>
              <a:t> </a:t>
            </a:r>
            <a:r>
              <a:rPr kumimoji="1" lang="en-US" altLang="zh-CN" sz="4800">
                <a:solidFill>
                  <a:srgbClr val="E0B465"/>
                </a:solidFill>
              </a:rPr>
              <a:t>A</a:t>
            </a:r>
            <a:endParaRPr kumimoji="1" lang="zh-CN" altLang="en-US" sz="480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77304" y="2175181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6465" y="232727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前两周工作汇报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77304" y="368498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277100" y="386270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后续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计划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154" y="2930927"/>
            <a:ext cx="3998266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前两周工作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需求完善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194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需求文档完善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98600" y="1543685"/>
            <a:ext cx="76225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详细描述了需求平台的内容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华文楷体" panose="02010600040101010101" charset="-122"/>
                <a:cs typeface="华光楷体一_CNKI" panose="02000500000000000000" charset="-122"/>
                <a:sym typeface="+mn-ea"/>
              </a:rPr>
              <a:t>将需求平台单独作为一个模块，分专家端和企业端进行详细说明。</a:t>
            </a:r>
            <a:endParaRPr lang="zh-CN" altLang="en-US" sz="2400">
              <a:solidFill>
                <a:schemeClr val="tx1"/>
              </a:solidFill>
              <a:latin typeface="+mn-ea"/>
              <a:ea typeface="华文楷体" panose="02010600040101010101" charset="-122"/>
              <a:cs typeface="华光楷体一_CNKI" panose="02000500000000000000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+mn-ea"/>
                <a:ea typeface="华文楷体" panose="02010600040101010101" charset="-122"/>
                <a:cs typeface="华光楷体一_CNKI" panose="02000500000000000000" charset="-122"/>
                <a:sym typeface="+mn-ea"/>
              </a:rPr>
              <a:t>2. 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光楷体一_CNKI" panose="02000500000000000000" charset="-122"/>
                <a:sym typeface="+mn-ea"/>
              </a:rPr>
              <a:t>详细描述了管理端的内容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光楷体一_CNKI" panose="02000500000000000000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+mn-ea"/>
                <a:ea typeface="华文楷体" panose="02010600040101010101" charset="-122"/>
                <a:cs typeface="华光楷体一_CNKI" panose="02000500000000000000" charset="-122"/>
                <a:sym typeface="+mn-ea"/>
              </a:rPr>
              <a:t>将管理端新增功能进行详细的说明。</a:t>
            </a:r>
            <a:endParaRPr lang="zh-CN" altLang="en-US" sz="2400">
              <a:solidFill>
                <a:schemeClr val="tx1"/>
              </a:solidFill>
              <a:latin typeface="+mn-ea"/>
              <a:ea typeface="华文楷体" panose="02010600040101010101" charset="-122"/>
              <a:cs typeface="华光楷体一_CNKI" panose="02000500000000000000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+mn-ea"/>
                <a:ea typeface="华文楷体" panose="02010600040101010101" charset="-122"/>
                <a:cs typeface="华光楷体一_CNKI" panose="02000500000000000000" charset="-122"/>
                <a:sym typeface="+mn-ea"/>
              </a:rPr>
              <a:t>3. 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光楷体一_CNKI" panose="02000500000000000000" charset="-122"/>
                <a:sym typeface="+mn-ea"/>
              </a:rPr>
              <a:t>完善了数据约束等模块的内容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光楷体一_CNKI" panose="02000500000000000000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光楷体一_CNKI" panose="02000500000000000000" charset="-122"/>
                <a:sym typeface="+mn-ea"/>
              </a:rPr>
              <a:t>对上次没有考虑完善的内容进行修改补充。</a:t>
            </a:r>
            <a:endParaRPr lang="en-US" altLang="zh-CN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光楷体一_CNKI" panose="02000500000000000000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跑通代码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代码分析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98600" y="1543685"/>
            <a:ext cx="76225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latin typeface="+mn-ea"/>
                <a:cs typeface="华光楷体一_CNKI" panose="02000500000000000000" charset="-122"/>
                <a:sym typeface="+mn-ea"/>
              </a:rPr>
              <a:t>1. </a:t>
            </a:r>
            <a:r>
              <a:rPr lang="zh-CN" altLang="en-US" sz="2400" b="1">
                <a:latin typeface="+mn-ea"/>
                <a:cs typeface="华光楷体一_CNKI" panose="02000500000000000000" charset="-122"/>
                <a:sym typeface="+mn-ea"/>
              </a:rPr>
              <a:t>前后端分别研读代码，并本地跑通所负责的代码</a:t>
            </a:r>
            <a:endParaRPr lang="zh-CN" altLang="en-US" sz="2400" b="1">
              <a:latin typeface="+mn-ea"/>
              <a:cs typeface="华光楷体一_CNKI" panose="02000500000000000000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24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）前后端小组分工合作调试代码</a:t>
            </a:r>
            <a:endParaRPr lang="zh-CN" altLang="en-US" sz="2400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前端小组：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APP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端，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Manager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端，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Web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端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后端小组：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Backend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端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24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）小组内部书写《代码运行事项》文档</a:t>
            </a:r>
            <a:endParaRPr lang="zh-CN" altLang="en-US" sz="2400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跑通代码的人在该文档书写自己的经验，方便其他未跑通的人快速跟上跟上进度</a:t>
            </a:r>
            <a:endParaRPr lang="zh-CN" altLang="en-US" sz="24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跑通代码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代码分析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8600" y="1543685"/>
            <a:ext cx="76225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+mn-ea"/>
                <a:cs typeface="华光楷体一_CNKI" panose="02000500000000000000" charset="-122"/>
              </a:rPr>
              <a:t>1. </a:t>
            </a:r>
            <a:r>
              <a:rPr lang="zh-CN" altLang="en-US" sz="2400" b="1">
                <a:solidFill>
                  <a:schemeClr val="tx1"/>
                </a:solidFill>
                <a:latin typeface="+mn-ea"/>
                <a:cs typeface="华光楷体一_CNKI" panose="02000500000000000000" charset="-122"/>
              </a:rPr>
              <a:t>前后端分别研读代码，并本地跑通所负责的代码</a:t>
            </a:r>
            <a:endParaRPr lang="zh-CN" altLang="en-US" sz="2400" b="1">
              <a:solidFill>
                <a:schemeClr val="tx1"/>
              </a:solidFill>
              <a:latin typeface="+mn-ea"/>
              <a:cs typeface="华光楷体一_CNKI" panose="02000500000000000000" charset="-122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b="1">
              <a:solidFill>
                <a:schemeClr val="tx1"/>
              </a:solidFill>
              <a:latin typeface="+mn-ea"/>
              <a:cs typeface="华光楷体一_CNKI" panose="02000500000000000000" charset="-122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+mn-ea"/>
                <a:cs typeface="华光楷体一_CNKI" panose="02000500000000000000" charset="-122"/>
              </a:rPr>
              <a:t>   </a:t>
            </a:r>
            <a:endParaRPr lang="zh-CN" altLang="en-US" sz="2400" b="1">
              <a:solidFill>
                <a:schemeClr val="tx1"/>
              </a:solidFill>
              <a:latin typeface="+mn-ea"/>
              <a:cs typeface="华光楷体一_CNKI" panose="02000500000000000000" charset="-122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b="1">
              <a:solidFill>
                <a:schemeClr val="tx1"/>
              </a:solidFill>
              <a:latin typeface="+mn-ea"/>
              <a:cs typeface="华光楷体一_CNKI" panose="02000500000000000000" charset="-122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b="1">
              <a:solidFill>
                <a:schemeClr val="tx1"/>
              </a:solidFill>
              <a:latin typeface="+mn-ea"/>
              <a:cs typeface="华光楷体一_CNKI" panose="02000500000000000000" charset="-122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65" y="2525395"/>
            <a:ext cx="2807970" cy="32645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12695" y="5892165"/>
            <a:ext cx="77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APP</a:t>
            </a:r>
            <a:r>
              <a:rPr lang="zh-CN" altLang="en-US"/>
              <a:t>端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45" y="2525395"/>
            <a:ext cx="2807970" cy="32759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46725" y="58921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管理端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50275" y="5892165"/>
            <a:ext cx="839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Web</a:t>
            </a:r>
            <a:r>
              <a:rPr lang="zh-CN" altLang="en-US"/>
              <a:t>端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025" y="2530475"/>
            <a:ext cx="2807970" cy="325374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跑通代码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代码分析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03680" y="1543685"/>
            <a:ext cx="76225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effectLst/>
                <a:latin typeface="+mn-ea"/>
                <a:sym typeface="+mn-ea"/>
              </a:rPr>
              <a:t>前后端对接</a:t>
            </a:r>
            <a:endParaRPr lang="zh-CN" altLang="en-US" sz="2400" b="1">
              <a:effectLst/>
              <a:latin typeface="+mn-ea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1. </a:t>
            </a:r>
            <a:r>
              <a:rPr lang="zh-CN" altLang="en-US" sz="2400" b="1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分小组进行对接</a:t>
            </a:r>
            <a:endParaRPr lang="zh-CN" altLang="en-US" sz="2400" b="1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采用前后端小组单人组队的方式，分三个小组同时进行对接。使每个人都对代码的整体的情况更加了解，方便后续开发沟通。</a:t>
            </a:r>
            <a:endParaRPr lang="zh-CN" altLang="en-US" sz="24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2. </a:t>
            </a:r>
            <a:r>
              <a:rPr lang="zh-CN" altLang="en-US" sz="2400" b="1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组内统一代码</a:t>
            </a:r>
            <a:endParaRPr lang="zh-CN" altLang="en-US" sz="2400" b="1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从最终跑通的小组内选出一份最终的代码，上传至</a:t>
            </a:r>
            <a:r>
              <a:rPr lang="en-US" altLang="zh-CN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Github</a:t>
            </a: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进行组内统一。</a:t>
            </a:r>
            <a:endParaRPr lang="zh-CN" altLang="en-US" sz="24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界面设计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603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界面设计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03680" y="1543685"/>
            <a:ext cx="762254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对原有界面基础上进行修改增添</a:t>
            </a:r>
            <a:endParaRPr lang="zh-CN" altLang="en-US" sz="24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1. </a:t>
            </a:r>
            <a:r>
              <a:rPr lang="zh-CN" altLang="en-US" sz="2400" b="1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对需求平台的布局进行初步的设计</a:t>
            </a:r>
            <a:endParaRPr lang="zh-CN" altLang="en-US" sz="2400" b="1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914400" lvl="2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分别对专家端及企业端进行相应的布局设计，用方框图的形式表示。</a:t>
            </a:r>
            <a:endParaRPr lang="zh-CN" altLang="en-US" sz="24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2. </a:t>
            </a:r>
            <a:r>
              <a:rPr lang="zh-CN" altLang="en-US" sz="2400" b="1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对订单查询界面的布局进行初步设计</a:t>
            </a:r>
            <a:endParaRPr lang="zh-CN" altLang="en-US" sz="2400" b="1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914400" lvl="2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对企业端及专家端的订单查询界面进行布局设计，用方框图进行表示。</a:t>
            </a:r>
            <a:endParaRPr lang="zh-CN" altLang="en-US" sz="24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3. </a:t>
            </a:r>
            <a:r>
              <a:rPr lang="zh-CN" altLang="en-US" sz="2400" b="1">
                <a:solidFill>
                  <a:schemeClr val="tx1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对企业端及专家端的用户界面进行功能按钮的增加</a:t>
            </a:r>
            <a:endParaRPr lang="zh-CN" altLang="en-US" sz="2400" b="1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b="1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193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界面设计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933" y="121548"/>
            <a:ext cx="3883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界面设计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3680" y="1543685"/>
            <a:ext cx="7622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charset="-122"/>
                <a:sym typeface="+mn-ea"/>
              </a:rPr>
              <a:t>对原有界面基础上进行修改增添</a:t>
            </a:r>
            <a:endParaRPr lang="zh-CN" altLang="en-US" sz="2400" b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chemeClr val="tx1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3" name="图片 2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60" y="2310130"/>
            <a:ext cx="4382135" cy="36722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0" y="2310130"/>
            <a:ext cx="4382135" cy="367220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KSO_WM_UNIT_PLACING_PICTURE_USER_VIEWPORT" val="{&quot;height&quot;:960,&quot;width&quot;:39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1672</Words>
  <Application>WPS 演示</Application>
  <PresentationFormat>宽屏</PresentationFormat>
  <Paragraphs>234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Yuppy SC</vt:lpstr>
      <vt:lpstr>经典综艺体简</vt:lpstr>
      <vt:lpstr>Verdana</vt:lpstr>
      <vt:lpstr>Arial</vt:lpstr>
      <vt:lpstr>Aharoni</vt:lpstr>
      <vt:lpstr>Yu Gothic UI Semibold</vt:lpstr>
      <vt:lpstr>Verdana</vt:lpstr>
      <vt:lpstr>Wingdings</vt:lpstr>
      <vt:lpstr>华光楷体一_CNKI</vt:lpstr>
      <vt:lpstr>华文楷体</vt:lpstr>
      <vt:lpstr>Yuanti SC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TQJ</dc:creator>
  <cp:lastModifiedBy>1</cp:lastModifiedBy>
  <cp:revision>340</cp:revision>
  <dcterms:created xsi:type="dcterms:W3CDTF">2021-12-14T06:44:00Z</dcterms:created>
  <dcterms:modified xsi:type="dcterms:W3CDTF">2022-04-12T05:10:22Z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20E9820C09D84EFDA9BE317ADC9D5E1B</vt:lpwstr>
  </property>
  <property fmtid="{D5CDD505-2E9C-101B-9397-08002B2CF9AE}" pid="3" name="KSOProductBuildVer">
    <vt:lpwstr>2052-11.1.0.11636</vt:lpwstr>
  </property>
</Properties>
</file>