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15" r:id="rId2"/>
    <p:sldMasterId id="2147483717" r:id="rId3"/>
    <p:sldMasterId id="2147483648" r:id="rId4"/>
  </p:sldMasterIdLst>
  <p:sldIdLst>
    <p:sldId id="256" r:id="rId5"/>
    <p:sldId id="257" r:id="rId6"/>
    <p:sldId id="258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59" r:id="rId21"/>
    <p:sldId id="274" r:id="rId22"/>
    <p:sldId id="275" r:id="rId23"/>
    <p:sldId id="276" r:id="rId24"/>
    <p:sldId id="277" r:id="rId25"/>
    <p:sldId id="278" r:id="rId26"/>
    <p:sldId id="279" r:id="rId27"/>
    <p:sldId id="260" r:id="rId28"/>
    <p:sldId id="280" r:id="rId2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56FC"/>
    <a:srgbClr val="FF09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08E487-434F-4EA3-9DFE-1C0934F869AC}" v="2" dt="2020-10-01T06:49:03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CRUZ MARTINEZ" userId="778af7a3-1f37-4429-93f4-9bea3e5dc133" providerId="ADAL" clId="{C208E487-434F-4EA3-9DFE-1C0934F869AC}"/>
    <pc:docChg chg="modSld">
      <pc:chgData name="MARIO CRUZ MARTINEZ" userId="778af7a3-1f37-4429-93f4-9bea3e5dc133" providerId="ADAL" clId="{C208E487-434F-4EA3-9DFE-1C0934F869AC}" dt="2020-10-01T16:43:39.350" v="2" actId="20577"/>
      <pc:docMkLst>
        <pc:docMk/>
      </pc:docMkLst>
      <pc:sldChg chg="modSp">
        <pc:chgData name="MARIO CRUZ MARTINEZ" userId="778af7a3-1f37-4429-93f4-9bea3e5dc133" providerId="ADAL" clId="{C208E487-434F-4EA3-9DFE-1C0934F869AC}" dt="2020-10-01T16:43:39.350" v="2" actId="20577"/>
        <pc:sldMkLst>
          <pc:docMk/>
          <pc:sldMk cId="1248642056" sldId="256"/>
        </pc:sldMkLst>
        <pc:spChg chg="mod">
          <ac:chgData name="MARIO CRUZ MARTINEZ" userId="778af7a3-1f37-4429-93f4-9bea3e5dc133" providerId="ADAL" clId="{C208E487-434F-4EA3-9DFE-1C0934F869AC}" dt="2020-10-01T16:43:39.350" v="2" actId="20577"/>
          <ac:spMkLst>
            <pc:docMk/>
            <pc:sldMk cId="1248642056" sldId="256"/>
            <ac:spMk id="3" creationId="{F7B8AA0B-0600-46EC-A1C4-E469BEC001A2}"/>
          </ac:spMkLst>
        </pc:spChg>
      </pc:sldChg>
      <pc:sldChg chg="modSp">
        <pc:chgData name="MARIO CRUZ MARTINEZ" userId="778af7a3-1f37-4429-93f4-9bea3e5dc133" providerId="ADAL" clId="{C208E487-434F-4EA3-9DFE-1C0934F869AC}" dt="2020-10-01T06:49:03.783" v="1" actId="27636"/>
        <pc:sldMkLst>
          <pc:docMk/>
          <pc:sldMk cId="2493400407" sldId="264"/>
        </pc:sldMkLst>
        <pc:graphicFrameChg chg="mod">
          <ac:chgData name="MARIO CRUZ MARTINEZ" userId="778af7a3-1f37-4429-93f4-9bea3e5dc133" providerId="ADAL" clId="{C208E487-434F-4EA3-9DFE-1C0934F869AC}" dt="2020-10-01T06:49:03.783" v="1" actId="27636"/>
          <ac:graphicFrameMkLst>
            <pc:docMk/>
            <pc:sldMk cId="2493400407" sldId="264"/>
            <ac:graphicFrameMk id="15" creationId="{A0552993-3FDA-49F8-A46C-5954D05F09B3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svg"/><Relationship Id="rId1" Type="http://schemas.openxmlformats.org/officeDocument/2006/relationships/image" Target="../media/image15.png"/><Relationship Id="rId6" Type="http://schemas.openxmlformats.org/officeDocument/2006/relationships/image" Target="../media/image14.svg"/><Relationship Id="rId5" Type="http://schemas.openxmlformats.org/officeDocument/2006/relationships/image" Target="../media/image17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svg"/><Relationship Id="rId1" Type="http://schemas.openxmlformats.org/officeDocument/2006/relationships/image" Target="../media/image15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F521ED-89C3-44FF-9B35-7837A136AE5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2194FFF-A66F-4087-97F7-DDA17E176DDA}">
      <dgm:prSet/>
      <dgm:spPr/>
      <dgm:t>
        <a:bodyPr/>
        <a:lstStyle/>
        <a:p>
          <a:pPr>
            <a:defRPr b="1"/>
          </a:pPr>
          <a:r>
            <a:rPr lang="es-MX"/>
            <a:t>Procesador digital de señal (DSP)</a:t>
          </a:r>
          <a:endParaRPr lang="en-US"/>
        </a:p>
      </dgm:t>
    </dgm:pt>
    <dgm:pt modelId="{47171914-9150-494E-A83B-3D4C7DE5C18F}" type="parTrans" cxnId="{F6D045D1-A245-41B2-AF44-16D3557C844A}">
      <dgm:prSet/>
      <dgm:spPr/>
      <dgm:t>
        <a:bodyPr/>
        <a:lstStyle/>
        <a:p>
          <a:endParaRPr lang="en-US"/>
        </a:p>
      </dgm:t>
    </dgm:pt>
    <dgm:pt modelId="{891DB759-7702-492A-BE72-C1DE16C1DF5E}" type="sibTrans" cxnId="{F6D045D1-A245-41B2-AF44-16D3557C844A}">
      <dgm:prSet/>
      <dgm:spPr/>
      <dgm:t>
        <a:bodyPr/>
        <a:lstStyle/>
        <a:p>
          <a:endParaRPr lang="en-US"/>
        </a:p>
      </dgm:t>
    </dgm:pt>
    <dgm:pt modelId="{AC4EB430-C325-49CC-B92A-701B567103EB}">
      <dgm:prSet custT="1"/>
      <dgm:spPr/>
      <dgm:t>
        <a:bodyPr/>
        <a:lstStyle/>
        <a:p>
          <a:r>
            <a:rPr lang="es-MX" sz="1600" dirty="0"/>
            <a:t>Sistema basado en un procesador optimizado para aplicaciones numéricas a muy alta velocidad. Se utilizan normalmente en aplicaciones que requieran procesamiento en tiempo real</a:t>
          </a:r>
          <a:endParaRPr lang="en-US" sz="1600" dirty="0"/>
        </a:p>
      </dgm:t>
    </dgm:pt>
    <dgm:pt modelId="{E5D82E7F-482D-4F8D-946F-45EDEBFAC93F}" type="parTrans" cxnId="{31AC72A3-5C98-4BEB-A54E-416070C2C774}">
      <dgm:prSet/>
      <dgm:spPr/>
      <dgm:t>
        <a:bodyPr/>
        <a:lstStyle/>
        <a:p>
          <a:endParaRPr lang="en-US"/>
        </a:p>
      </dgm:t>
    </dgm:pt>
    <dgm:pt modelId="{A240F2DA-F343-4B70-8C59-BF579E4D910B}" type="sibTrans" cxnId="{31AC72A3-5C98-4BEB-A54E-416070C2C774}">
      <dgm:prSet/>
      <dgm:spPr/>
      <dgm:t>
        <a:bodyPr/>
        <a:lstStyle/>
        <a:p>
          <a:endParaRPr lang="en-US"/>
        </a:p>
      </dgm:t>
    </dgm:pt>
    <dgm:pt modelId="{6479D8A3-A0CB-4A52-8E66-8A9DF70457D8}">
      <dgm:prSet/>
      <dgm:spPr/>
      <dgm:t>
        <a:bodyPr/>
        <a:lstStyle/>
        <a:p>
          <a:pPr>
            <a:defRPr b="1"/>
          </a:pPr>
          <a:r>
            <a:rPr lang="es-MX" dirty="0"/>
            <a:t>Compuerta programable en campo (FPGA)</a:t>
          </a:r>
          <a:endParaRPr lang="en-US" dirty="0"/>
        </a:p>
      </dgm:t>
    </dgm:pt>
    <dgm:pt modelId="{8A92B759-31EB-42A0-AE8C-8A0BEADDFF73}" type="parTrans" cxnId="{DD280AAB-C539-443D-ABC0-DA2BAD2A32CD}">
      <dgm:prSet/>
      <dgm:spPr/>
      <dgm:t>
        <a:bodyPr/>
        <a:lstStyle/>
        <a:p>
          <a:endParaRPr lang="en-US"/>
        </a:p>
      </dgm:t>
    </dgm:pt>
    <dgm:pt modelId="{0F12A1EB-EA24-49E8-83CA-85FEF2EC5630}" type="sibTrans" cxnId="{DD280AAB-C539-443D-ABC0-DA2BAD2A32CD}">
      <dgm:prSet/>
      <dgm:spPr/>
      <dgm:t>
        <a:bodyPr/>
        <a:lstStyle/>
        <a:p>
          <a:endParaRPr lang="en-US"/>
        </a:p>
      </dgm:t>
    </dgm:pt>
    <dgm:pt modelId="{4AEFF088-78A1-4414-B822-CA15BFF4BB41}">
      <dgm:prSet custT="1"/>
      <dgm:spPr/>
      <dgm:t>
        <a:bodyPr/>
        <a:lstStyle/>
        <a:p>
          <a:r>
            <a:rPr lang="es-MX" sz="1600" i="1" dirty="0"/>
            <a:t>Los </a:t>
          </a:r>
          <a:r>
            <a:rPr lang="es-MX" sz="1600" i="1" dirty="0" err="1"/>
            <a:t>FPGAs</a:t>
          </a:r>
          <a:r>
            <a:rPr lang="es-MX" sz="1600" i="1" dirty="0"/>
            <a:t> se utilizan en aplicaciones similares a los </a:t>
          </a:r>
          <a:r>
            <a:rPr lang="es-MX" sz="1600" i="1" dirty="0" err="1"/>
            <a:t>ASICs</a:t>
          </a:r>
          <a:r>
            <a:rPr lang="es-MX" sz="1600" i="1" dirty="0"/>
            <a:t>, sin embargo son más lentas y no pueden abarcar sistemas tan complejos como ellos. Dicho en términos llanos, puede configurarse para llevar a cabo cualquier función lógica y hacer lo que a su dueño le plazca.</a:t>
          </a:r>
          <a:endParaRPr lang="en-US" sz="1600" dirty="0"/>
        </a:p>
      </dgm:t>
    </dgm:pt>
    <dgm:pt modelId="{E950F7B3-70B2-4634-B9A7-57C60BA5A3F8}" type="parTrans" cxnId="{B7D265F5-98F4-4557-825F-D33E9B35ADF1}">
      <dgm:prSet/>
      <dgm:spPr/>
      <dgm:t>
        <a:bodyPr/>
        <a:lstStyle/>
        <a:p>
          <a:endParaRPr lang="en-US"/>
        </a:p>
      </dgm:t>
    </dgm:pt>
    <dgm:pt modelId="{2CB2933D-2A34-4EDA-9183-F6DC18A03CF6}" type="sibTrans" cxnId="{B7D265F5-98F4-4557-825F-D33E9B35ADF1}">
      <dgm:prSet/>
      <dgm:spPr/>
      <dgm:t>
        <a:bodyPr/>
        <a:lstStyle/>
        <a:p>
          <a:endParaRPr lang="en-US"/>
        </a:p>
      </dgm:t>
    </dgm:pt>
    <dgm:pt modelId="{ABD29F73-4518-4938-95AC-3A68A5137478}">
      <dgm:prSet/>
      <dgm:spPr/>
      <dgm:t>
        <a:bodyPr/>
        <a:lstStyle/>
        <a:p>
          <a:pPr>
            <a:defRPr b="1"/>
          </a:pPr>
          <a:r>
            <a:rPr lang="es-MX" dirty="0"/>
            <a:t>Controlador lógico programable (PLC)</a:t>
          </a:r>
          <a:endParaRPr lang="en-US" dirty="0"/>
        </a:p>
      </dgm:t>
    </dgm:pt>
    <dgm:pt modelId="{4B674EA4-2198-42E3-A821-2BCF5097A9AB}" type="parTrans" cxnId="{A331CB57-0238-4D96-86CC-E4DA5FDDF98F}">
      <dgm:prSet/>
      <dgm:spPr/>
      <dgm:t>
        <a:bodyPr/>
        <a:lstStyle/>
        <a:p>
          <a:endParaRPr lang="en-US"/>
        </a:p>
      </dgm:t>
    </dgm:pt>
    <dgm:pt modelId="{570D0B27-FAA5-4B8F-9BDC-07FB039140DA}" type="sibTrans" cxnId="{A331CB57-0238-4D96-86CC-E4DA5FDDF98F}">
      <dgm:prSet/>
      <dgm:spPr/>
      <dgm:t>
        <a:bodyPr/>
        <a:lstStyle/>
        <a:p>
          <a:endParaRPr lang="en-US"/>
        </a:p>
      </dgm:t>
    </dgm:pt>
    <dgm:pt modelId="{D7D2F6AB-56B1-42D4-BC4E-AF85292BD2D9}">
      <dgm:prSet custT="1"/>
      <dgm:spPr/>
      <dgm:t>
        <a:bodyPr/>
        <a:lstStyle/>
        <a:p>
          <a:r>
            <a:rPr lang="es-MX" sz="1600" dirty="0"/>
            <a:t>Computadora utilizada en la ingeniería automática o automatización industrial, para automatizar procesos electromecánicos, electroneumáticos, electrohidráulicos,</a:t>
          </a:r>
          <a:endParaRPr lang="en-US" sz="1600" dirty="0"/>
        </a:p>
      </dgm:t>
    </dgm:pt>
    <dgm:pt modelId="{5C1EEA93-853E-419E-9EC8-099008E4BA2E}" type="parTrans" cxnId="{D2FC06F4-D17B-4EFC-9975-944609FFBB03}">
      <dgm:prSet/>
      <dgm:spPr/>
      <dgm:t>
        <a:bodyPr/>
        <a:lstStyle/>
        <a:p>
          <a:endParaRPr lang="en-US"/>
        </a:p>
      </dgm:t>
    </dgm:pt>
    <dgm:pt modelId="{DA72E05B-EB14-4D89-BA0A-9CD229374FC2}" type="sibTrans" cxnId="{D2FC06F4-D17B-4EFC-9975-944609FFBB03}">
      <dgm:prSet/>
      <dgm:spPr/>
      <dgm:t>
        <a:bodyPr/>
        <a:lstStyle/>
        <a:p>
          <a:endParaRPr lang="en-US"/>
        </a:p>
      </dgm:t>
    </dgm:pt>
    <dgm:pt modelId="{DFA8F6BE-A353-4B41-9B5C-7E113BEFD560}" type="pres">
      <dgm:prSet presAssocID="{9BF521ED-89C3-44FF-9B35-7837A136AE58}" presName="root" presStyleCnt="0">
        <dgm:presLayoutVars>
          <dgm:dir/>
          <dgm:resizeHandles val="exact"/>
        </dgm:presLayoutVars>
      </dgm:prSet>
      <dgm:spPr/>
    </dgm:pt>
    <dgm:pt modelId="{FB6BABFB-8646-47AE-9140-BC50126D86E3}" type="pres">
      <dgm:prSet presAssocID="{42194FFF-A66F-4087-97F7-DDA17E176DDA}" presName="compNode" presStyleCnt="0"/>
      <dgm:spPr/>
    </dgm:pt>
    <dgm:pt modelId="{A14BBF70-D709-458F-B68B-AA71AB104422}" type="pres">
      <dgm:prSet presAssocID="{42194FFF-A66F-4087-97F7-DDA17E176DD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6EBF146E-5087-47B1-B572-7831149A438A}" type="pres">
      <dgm:prSet presAssocID="{42194FFF-A66F-4087-97F7-DDA17E176DDA}" presName="iconSpace" presStyleCnt="0"/>
      <dgm:spPr/>
    </dgm:pt>
    <dgm:pt modelId="{C806B114-7F7C-4B7F-BBFF-A34E1660B5AE}" type="pres">
      <dgm:prSet presAssocID="{42194FFF-A66F-4087-97F7-DDA17E176DDA}" presName="parTx" presStyleLbl="revTx" presStyleIdx="0" presStyleCnt="6">
        <dgm:presLayoutVars>
          <dgm:chMax val="0"/>
          <dgm:chPref val="0"/>
        </dgm:presLayoutVars>
      </dgm:prSet>
      <dgm:spPr/>
    </dgm:pt>
    <dgm:pt modelId="{A5C58875-38D5-4E26-B03B-7E583E4D7A1B}" type="pres">
      <dgm:prSet presAssocID="{42194FFF-A66F-4087-97F7-DDA17E176DDA}" presName="txSpace" presStyleCnt="0"/>
      <dgm:spPr/>
    </dgm:pt>
    <dgm:pt modelId="{56482C24-2EEF-4AFD-B95F-0585BF89DCB5}" type="pres">
      <dgm:prSet presAssocID="{42194FFF-A66F-4087-97F7-DDA17E176DDA}" presName="desTx" presStyleLbl="revTx" presStyleIdx="1" presStyleCnt="6" custScaleY="184315" custLinFactNeighborX="-13" custLinFactNeighborY="42496">
        <dgm:presLayoutVars/>
      </dgm:prSet>
      <dgm:spPr/>
    </dgm:pt>
    <dgm:pt modelId="{CA511140-6F3A-4553-8BAF-D3C886EEDC0B}" type="pres">
      <dgm:prSet presAssocID="{891DB759-7702-492A-BE72-C1DE16C1DF5E}" presName="sibTrans" presStyleCnt="0"/>
      <dgm:spPr/>
    </dgm:pt>
    <dgm:pt modelId="{B77B4682-244A-4C3C-90BA-12310017F5FF}" type="pres">
      <dgm:prSet presAssocID="{6479D8A3-A0CB-4A52-8E66-8A9DF70457D8}" presName="compNode" presStyleCnt="0"/>
      <dgm:spPr/>
    </dgm:pt>
    <dgm:pt modelId="{6352BDB3-F4DE-4D06-B56F-3B9E7B199A3F}" type="pres">
      <dgm:prSet presAssocID="{6479D8A3-A0CB-4A52-8E66-8A9DF70457D8}" presName="iconRect" presStyleLbl="node1" presStyleIdx="1" presStyleCnt="3" custLinFactNeighborX="-2413" custLinFactNeighborY="-3015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idor"/>
        </a:ext>
      </dgm:extLst>
    </dgm:pt>
    <dgm:pt modelId="{CD80B7CC-3E3E-42F8-A14A-4A99E54B638E}" type="pres">
      <dgm:prSet presAssocID="{6479D8A3-A0CB-4A52-8E66-8A9DF70457D8}" presName="iconSpace" presStyleCnt="0"/>
      <dgm:spPr/>
    </dgm:pt>
    <dgm:pt modelId="{7EB3C512-68A1-4BCE-9782-711E9FAA19E6}" type="pres">
      <dgm:prSet presAssocID="{6479D8A3-A0CB-4A52-8E66-8A9DF70457D8}" presName="parTx" presStyleLbl="revTx" presStyleIdx="2" presStyleCnt="6" custLinFactNeighborY="-59412">
        <dgm:presLayoutVars>
          <dgm:chMax val="0"/>
          <dgm:chPref val="0"/>
        </dgm:presLayoutVars>
      </dgm:prSet>
      <dgm:spPr/>
    </dgm:pt>
    <dgm:pt modelId="{69943044-8949-4710-84D2-272118A1D36D}" type="pres">
      <dgm:prSet presAssocID="{6479D8A3-A0CB-4A52-8E66-8A9DF70457D8}" presName="txSpace" presStyleCnt="0"/>
      <dgm:spPr/>
    </dgm:pt>
    <dgm:pt modelId="{3FF9C693-5A2D-424A-A2F3-FB74895B2819}" type="pres">
      <dgm:prSet presAssocID="{6479D8A3-A0CB-4A52-8E66-8A9DF70457D8}" presName="desTx" presStyleLbl="revTx" presStyleIdx="3" presStyleCnt="6" custScaleY="214489" custLinFactNeighborY="15183">
        <dgm:presLayoutVars/>
      </dgm:prSet>
      <dgm:spPr/>
    </dgm:pt>
    <dgm:pt modelId="{EA034C10-2FEA-4A16-8328-F044BA94413B}" type="pres">
      <dgm:prSet presAssocID="{0F12A1EB-EA24-49E8-83CA-85FEF2EC5630}" presName="sibTrans" presStyleCnt="0"/>
      <dgm:spPr/>
    </dgm:pt>
    <dgm:pt modelId="{E85CF4CF-E524-4504-AA2E-788B547B23E9}" type="pres">
      <dgm:prSet presAssocID="{ABD29F73-4518-4938-95AC-3A68A5137478}" presName="compNode" presStyleCnt="0"/>
      <dgm:spPr/>
    </dgm:pt>
    <dgm:pt modelId="{840BF595-16DE-4631-9A39-3607D90A2B28}" type="pres">
      <dgm:prSet presAssocID="{ABD29F73-4518-4938-95AC-3A68A5137478}" presName="iconRect" presStyleLbl="node1" presStyleIdx="2" presStyleCnt="3" custLinFactNeighborY="-2774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8933B1FE-15AD-44BF-B17E-50C6730E638D}" type="pres">
      <dgm:prSet presAssocID="{ABD29F73-4518-4938-95AC-3A68A5137478}" presName="iconSpace" presStyleCnt="0"/>
      <dgm:spPr/>
    </dgm:pt>
    <dgm:pt modelId="{FA258856-6F61-42B4-90CE-50BF09B8A316}" type="pres">
      <dgm:prSet presAssocID="{ABD29F73-4518-4938-95AC-3A68A5137478}" presName="parTx" presStyleLbl="revTx" presStyleIdx="4" presStyleCnt="6" custLinFactNeighborX="844" custLinFactNeighborY="-73183">
        <dgm:presLayoutVars>
          <dgm:chMax val="0"/>
          <dgm:chPref val="0"/>
        </dgm:presLayoutVars>
      </dgm:prSet>
      <dgm:spPr/>
    </dgm:pt>
    <dgm:pt modelId="{04DAF103-1F12-4611-A000-051D93E63CC8}" type="pres">
      <dgm:prSet presAssocID="{ABD29F73-4518-4938-95AC-3A68A5137478}" presName="txSpace" presStyleCnt="0"/>
      <dgm:spPr/>
    </dgm:pt>
    <dgm:pt modelId="{D9DD6E61-ACE1-4771-9ECC-89E7283496DB}" type="pres">
      <dgm:prSet presAssocID="{ABD29F73-4518-4938-95AC-3A68A5137478}" presName="desTx" presStyleLbl="revTx" presStyleIdx="5" presStyleCnt="6" custScaleY="169694">
        <dgm:presLayoutVars/>
      </dgm:prSet>
      <dgm:spPr/>
    </dgm:pt>
  </dgm:ptLst>
  <dgm:cxnLst>
    <dgm:cxn modelId="{5FA84947-B2B0-4B31-8FE5-B480A65CF646}" type="presOf" srcId="{4AEFF088-78A1-4414-B822-CA15BFF4BB41}" destId="{3FF9C693-5A2D-424A-A2F3-FB74895B2819}" srcOrd="0" destOrd="0" presId="urn:microsoft.com/office/officeart/2018/2/layout/IconLabelDescriptionList"/>
    <dgm:cxn modelId="{7FA61771-9C4A-4AC0-A01D-B7087EFF1B7E}" type="presOf" srcId="{ABD29F73-4518-4938-95AC-3A68A5137478}" destId="{FA258856-6F61-42B4-90CE-50BF09B8A316}" srcOrd="0" destOrd="0" presId="urn:microsoft.com/office/officeart/2018/2/layout/IconLabelDescriptionList"/>
    <dgm:cxn modelId="{A331CB57-0238-4D96-86CC-E4DA5FDDF98F}" srcId="{9BF521ED-89C3-44FF-9B35-7837A136AE58}" destId="{ABD29F73-4518-4938-95AC-3A68A5137478}" srcOrd="2" destOrd="0" parTransId="{4B674EA4-2198-42E3-A821-2BCF5097A9AB}" sibTransId="{570D0B27-FAA5-4B8F-9BDC-07FB039140DA}"/>
    <dgm:cxn modelId="{D1177F81-0F61-4037-9576-E95C72C69BBF}" type="presOf" srcId="{D7D2F6AB-56B1-42D4-BC4E-AF85292BD2D9}" destId="{D9DD6E61-ACE1-4771-9ECC-89E7283496DB}" srcOrd="0" destOrd="0" presId="urn:microsoft.com/office/officeart/2018/2/layout/IconLabelDescriptionList"/>
    <dgm:cxn modelId="{39339C83-28C8-49AC-8C7F-2F65522E15E8}" type="presOf" srcId="{42194FFF-A66F-4087-97F7-DDA17E176DDA}" destId="{C806B114-7F7C-4B7F-BBFF-A34E1660B5AE}" srcOrd="0" destOrd="0" presId="urn:microsoft.com/office/officeart/2018/2/layout/IconLabelDescriptionList"/>
    <dgm:cxn modelId="{31AC72A3-5C98-4BEB-A54E-416070C2C774}" srcId="{42194FFF-A66F-4087-97F7-DDA17E176DDA}" destId="{AC4EB430-C325-49CC-B92A-701B567103EB}" srcOrd="0" destOrd="0" parTransId="{E5D82E7F-482D-4F8D-946F-45EDEBFAC93F}" sibTransId="{A240F2DA-F343-4B70-8C59-BF579E4D910B}"/>
    <dgm:cxn modelId="{BAC5E3A5-5A0A-42D8-81DC-3D91605F3032}" type="presOf" srcId="{6479D8A3-A0CB-4A52-8E66-8A9DF70457D8}" destId="{7EB3C512-68A1-4BCE-9782-711E9FAA19E6}" srcOrd="0" destOrd="0" presId="urn:microsoft.com/office/officeart/2018/2/layout/IconLabelDescriptionList"/>
    <dgm:cxn modelId="{DD280AAB-C539-443D-ABC0-DA2BAD2A32CD}" srcId="{9BF521ED-89C3-44FF-9B35-7837A136AE58}" destId="{6479D8A3-A0CB-4A52-8E66-8A9DF70457D8}" srcOrd="1" destOrd="0" parTransId="{8A92B759-31EB-42A0-AE8C-8A0BEADDFF73}" sibTransId="{0F12A1EB-EA24-49E8-83CA-85FEF2EC5630}"/>
    <dgm:cxn modelId="{E8E911CB-7117-41C4-BF5C-83F1B72FA0A2}" type="presOf" srcId="{AC4EB430-C325-49CC-B92A-701B567103EB}" destId="{56482C24-2EEF-4AFD-B95F-0585BF89DCB5}" srcOrd="0" destOrd="0" presId="urn:microsoft.com/office/officeart/2018/2/layout/IconLabelDescriptionList"/>
    <dgm:cxn modelId="{F6D045D1-A245-41B2-AF44-16D3557C844A}" srcId="{9BF521ED-89C3-44FF-9B35-7837A136AE58}" destId="{42194FFF-A66F-4087-97F7-DDA17E176DDA}" srcOrd="0" destOrd="0" parTransId="{47171914-9150-494E-A83B-3D4C7DE5C18F}" sibTransId="{891DB759-7702-492A-BE72-C1DE16C1DF5E}"/>
    <dgm:cxn modelId="{EC491BE3-EEC9-4CEA-B2ED-7CE09BC21E6A}" type="presOf" srcId="{9BF521ED-89C3-44FF-9B35-7837A136AE58}" destId="{DFA8F6BE-A353-4B41-9B5C-7E113BEFD560}" srcOrd="0" destOrd="0" presId="urn:microsoft.com/office/officeart/2018/2/layout/IconLabelDescriptionList"/>
    <dgm:cxn modelId="{D2FC06F4-D17B-4EFC-9975-944609FFBB03}" srcId="{ABD29F73-4518-4938-95AC-3A68A5137478}" destId="{D7D2F6AB-56B1-42D4-BC4E-AF85292BD2D9}" srcOrd="0" destOrd="0" parTransId="{5C1EEA93-853E-419E-9EC8-099008E4BA2E}" sibTransId="{DA72E05B-EB14-4D89-BA0A-9CD229374FC2}"/>
    <dgm:cxn modelId="{B7D265F5-98F4-4557-825F-D33E9B35ADF1}" srcId="{6479D8A3-A0CB-4A52-8E66-8A9DF70457D8}" destId="{4AEFF088-78A1-4414-B822-CA15BFF4BB41}" srcOrd="0" destOrd="0" parTransId="{E950F7B3-70B2-4634-B9A7-57C60BA5A3F8}" sibTransId="{2CB2933D-2A34-4EDA-9183-F6DC18A03CF6}"/>
    <dgm:cxn modelId="{23780E85-9F91-4D54-86E2-76A447B6BA49}" type="presParOf" srcId="{DFA8F6BE-A353-4B41-9B5C-7E113BEFD560}" destId="{FB6BABFB-8646-47AE-9140-BC50126D86E3}" srcOrd="0" destOrd="0" presId="urn:microsoft.com/office/officeart/2018/2/layout/IconLabelDescriptionList"/>
    <dgm:cxn modelId="{878C0813-4845-4823-B92D-D6155D7182FB}" type="presParOf" srcId="{FB6BABFB-8646-47AE-9140-BC50126D86E3}" destId="{A14BBF70-D709-458F-B68B-AA71AB104422}" srcOrd="0" destOrd="0" presId="urn:microsoft.com/office/officeart/2018/2/layout/IconLabelDescriptionList"/>
    <dgm:cxn modelId="{C97C8028-6E86-41A0-A36E-4EC0F9FC1F59}" type="presParOf" srcId="{FB6BABFB-8646-47AE-9140-BC50126D86E3}" destId="{6EBF146E-5087-47B1-B572-7831149A438A}" srcOrd="1" destOrd="0" presId="urn:microsoft.com/office/officeart/2018/2/layout/IconLabelDescriptionList"/>
    <dgm:cxn modelId="{1586C40D-5D6B-4357-9377-6E1928424E2C}" type="presParOf" srcId="{FB6BABFB-8646-47AE-9140-BC50126D86E3}" destId="{C806B114-7F7C-4B7F-BBFF-A34E1660B5AE}" srcOrd="2" destOrd="0" presId="urn:microsoft.com/office/officeart/2018/2/layout/IconLabelDescriptionList"/>
    <dgm:cxn modelId="{A5533B9C-8AE1-419A-B37F-3AEFD9DEE15F}" type="presParOf" srcId="{FB6BABFB-8646-47AE-9140-BC50126D86E3}" destId="{A5C58875-38D5-4E26-B03B-7E583E4D7A1B}" srcOrd="3" destOrd="0" presId="urn:microsoft.com/office/officeart/2018/2/layout/IconLabelDescriptionList"/>
    <dgm:cxn modelId="{146FF9CC-B3F5-46BE-9D7E-F99000A49CB0}" type="presParOf" srcId="{FB6BABFB-8646-47AE-9140-BC50126D86E3}" destId="{56482C24-2EEF-4AFD-B95F-0585BF89DCB5}" srcOrd="4" destOrd="0" presId="urn:microsoft.com/office/officeart/2018/2/layout/IconLabelDescriptionList"/>
    <dgm:cxn modelId="{32216B68-1624-4ECF-B733-1B3234DB7220}" type="presParOf" srcId="{DFA8F6BE-A353-4B41-9B5C-7E113BEFD560}" destId="{CA511140-6F3A-4553-8BAF-D3C886EEDC0B}" srcOrd="1" destOrd="0" presId="urn:microsoft.com/office/officeart/2018/2/layout/IconLabelDescriptionList"/>
    <dgm:cxn modelId="{668D4E87-9B4E-475F-BEA3-623048EEDC1A}" type="presParOf" srcId="{DFA8F6BE-A353-4B41-9B5C-7E113BEFD560}" destId="{B77B4682-244A-4C3C-90BA-12310017F5FF}" srcOrd="2" destOrd="0" presId="urn:microsoft.com/office/officeart/2018/2/layout/IconLabelDescriptionList"/>
    <dgm:cxn modelId="{02F5B8E2-5B71-4392-9935-3E70D962023A}" type="presParOf" srcId="{B77B4682-244A-4C3C-90BA-12310017F5FF}" destId="{6352BDB3-F4DE-4D06-B56F-3B9E7B199A3F}" srcOrd="0" destOrd="0" presId="urn:microsoft.com/office/officeart/2018/2/layout/IconLabelDescriptionList"/>
    <dgm:cxn modelId="{7EC9ED05-3892-4D29-AE36-822973BF3E6A}" type="presParOf" srcId="{B77B4682-244A-4C3C-90BA-12310017F5FF}" destId="{CD80B7CC-3E3E-42F8-A14A-4A99E54B638E}" srcOrd="1" destOrd="0" presId="urn:microsoft.com/office/officeart/2018/2/layout/IconLabelDescriptionList"/>
    <dgm:cxn modelId="{B227F23D-AC74-4AD0-87AC-75F073EF4CF2}" type="presParOf" srcId="{B77B4682-244A-4C3C-90BA-12310017F5FF}" destId="{7EB3C512-68A1-4BCE-9782-711E9FAA19E6}" srcOrd="2" destOrd="0" presId="urn:microsoft.com/office/officeart/2018/2/layout/IconLabelDescriptionList"/>
    <dgm:cxn modelId="{BB98218C-64F1-4EED-85C7-1A5C312FB0D3}" type="presParOf" srcId="{B77B4682-244A-4C3C-90BA-12310017F5FF}" destId="{69943044-8949-4710-84D2-272118A1D36D}" srcOrd="3" destOrd="0" presId="urn:microsoft.com/office/officeart/2018/2/layout/IconLabelDescriptionList"/>
    <dgm:cxn modelId="{441ADCAA-D6EA-4FBD-ACDE-1EF18EF99CD6}" type="presParOf" srcId="{B77B4682-244A-4C3C-90BA-12310017F5FF}" destId="{3FF9C693-5A2D-424A-A2F3-FB74895B2819}" srcOrd="4" destOrd="0" presId="urn:microsoft.com/office/officeart/2018/2/layout/IconLabelDescriptionList"/>
    <dgm:cxn modelId="{2A47269C-024C-4FF8-820F-A38254A6468D}" type="presParOf" srcId="{DFA8F6BE-A353-4B41-9B5C-7E113BEFD560}" destId="{EA034C10-2FEA-4A16-8328-F044BA94413B}" srcOrd="3" destOrd="0" presId="urn:microsoft.com/office/officeart/2018/2/layout/IconLabelDescriptionList"/>
    <dgm:cxn modelId="{BD96B952-B724-4E5B-BD44-8FA0E0CCCBB0}" type="presParOf" srcId="{DFA8F6BE-A353-4B41-9B5C-7E113BEFD560}" destId="{E85CF4CF-E524-4504-AA2E-788B547B23E9}" srcOrd="4" destOrd="0" presId="urn:microsoft.com/office/officeart/2018/2/layout/IconLabelDescriptionList"/>
    <dgm:cxn modelId="{0BE5067B-80CF-441E-8D1A-EDB883AC8B04}" type="presParOf" srcId="{E85CF4CF-E524-4504-AA2E-788B547B23E9}" destId="{840BF595-16DE-4631-9A39-3607D90A2B28}" srcOrd="0" destOrd="0" presId="urn:microsoft.com/office/officeart/2018/2/layout/IconLabelDescriptionList"/>
    <dgm:cxn modelId="{FCCD6B7B-7B16-4C1C-8E7C-898487B35CD5}" type="presParOf" srcId="{E85CF4CF-E524-4504-AA2E-788B547B23E9}" destId="{8933B1FE-15AD-44BF-B17E-50C6730E638D}" srcOrd="1" destOrd="0" presId="urn:microsoft.com/office/officeart/2018/2/layout/IconLabelDescriptionList"/>
    <dgm:cxn modelId="{6748FA26-69FB-410D-A2C5-D2A66680B7D6}" type="presParOf" srcId="{E85CF4CF-E524-4504-AA2E-788B547B23E9}" destId="{FA258856-6F61-42B4-90CE-50BF09B8A316}" srcOrd="2" destOrd="0" presId="urn:microsoft.com/office/officeart/2018/2/layout/IconLabelDescriptionList"/>
    <dgm:cxn modelId="{A854F9DB-6319-474C-ABC9-2505FBD397B2}" type="presParOf" srcId="{E85CF4CF-E524-4504-AA2E-788B547B23E9}" destId="{04DAF103-1F12-4611-A000-051D93E63CC8}" srcOrd="3" destOrd="0" presId="urn:microsoft.com/office/officeart/2018/2/layout/IconLabelDescriptionList"/>
    <dgm:cxn modelId="{5A5B97D0-27D8-4BF6-AF80-FC13C9FB3AB6}" type="presParOf" srcId="{E85CF4CF-E524-4504-AA2E-788B547B23E9}" destId="{D9DD6E61-ACE1-4771-9ECC-89E7283496D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698329-5CD7-4054-8A56-7A203DB1453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E32065-D816-499C-B02E-4E7A570EBFE4}">
      <dgm:prSet/>
      <dgm:spPr/>
      <dgm:t>
        <a:bodyPr/>
        <a:lstStyle/>
        <a:p>
          <a:pPr>
            <a:defRPr b="1"/>
          </a:pPr>
          <a:r>
            <a:rPr lang="en-US"/>
            <a:t>Sistemas en chip (SoC: Systems on chip). </a:t>
          </a:r>
        </a:p>
      </dgm:t>
    </dgm:pt>
    <dgm:pt modelId="{69972E0A-8988-47E7-8128-79D8AC86896F}" type="parTrans" cxnId="{F23E856D-66B8-4190-92AF-E9C46D7FCCD0}">
      <dgm:prSet/>
      <dgm:spPr/>
      <dgm:t>
        <a:bodyPr/>
        <a:lstStyle/>
        <a:p>
          <a:endParaRPr lang="en-US"/>
        </a:p>
      </dgm:t>
    </dgm:pt>
    <dgm:pt modelId="{B4459A30-2CA7-4FE4-A462-D894FC00BE34}" type="sibTrans" cxnId="{F23E856D-66B8-4190-92AF-E9C46D7FCCD0}">
      <dgm:prSet/>
      <dgm:spPr/>
      <dgm:t>
        <a:bodyPr/>
        <a:lstStyle/>
        <a:p>
          <a:endParaRPr lang="en-US"/>
        </a:p>
      </dgm:t>
    </dgm:pt>
    <dgm:pt modelId="{5CE4053B-2DE0-4FCB-83A7-4657E73BA58F}">
      <dgm:prSet/>
      <dgm:spPr/>
      <dgm:t>
        <a:bodyPr/>
        <a:lstStyle/>
        <a:p>
          <a:r>
            <a:rPr lang="es-MX"/>
            <a:t>Son sistemas de cómputo heterogéneos que integran en un solo chip un procesador, una FPGA y periféricos de Entrada/Salida</a:t>
          </a:r>
          <a:endParaRPr lang="en-US"/>
        </a:p>
      </dgm:t>
    </dgm:pt>
    <dgm:pt modelId="{08DDD6ED-D118-40BF-BB6C-6D0B70073937}" type="parTrans" cxnId="{146B1973-EB92-4A7B-9928-2FF277DFBBF2}">
      <dgm:prSet/>
      <dgm:spPr/>
      <dgm:t>
        <a:bodyPr/>
        <a:lstStyle/>
        <a:p>
          <a:endParaRPr lang="en-US"/>
        </a:p>
      </dgm:t>
    </dgm:pt>
    <dgm:pt modelId="{0D411B85-5877-442B-BEF6-D9228FC61E68}" type="sibTrans" cxnId="{146B1973-EB92-4A7B-9928-2FF277DFBBF2}">
      <dgm:prSet/>
      <dgm:spPr/>
      <dgm:t>
        <a:bodyPr/>
        <a:lstStyle/>
        <a:p>
          <a:endParaRPr lang="en-US"/>
        </a:p>
      </dgm:t>
    </dgm:pt>
    <dgm:pt modelId="{F2802E6E-70F5-4E04-8DE8-D6C344FE052F}">
      <dgm:prSet/>
      <dgm:spPr/>
      <dgm:t>
        <a:bodyPr/>
        <a:lstStyle/>
        <a:p>
          <a:pPr>
            <a:defRPr b="1"/>
          </a:pPr>
          <a:r>
            <a:rPr lang="es-MX"/>
            <a:t>PC de propósitos generales adaptada para fines específicos</a:t>
          </a:r>
          <a:endParaRPr lang="en-US"/>
        </a:p>
      </dgm:t>
    </dgm:pt>
    <dgm:pt modelId="{11B3AE37-8EB7-427A-AA37-64174E2FD696}" type="parTrans" cxnId="{D9704FFF-915C-465B-A0E1-FB9AE41991FE}">
      <dgm:prSet/>
      <dgm:spPr/>
      <dgm:t>
        <a:bodyPr/>
        <a:lstStyle/>
        <a:p>
          <a:endParaRPr lang="en-US"/>
        </a:p>
      </dgm:t>
    </dgm:pt>
    <dgm:pt modelId="{38C787ED-D3D4-47E9-B0FD-3B16C80EA1DE}" type="sibTrans" cxnId="{D9704FFF-915C-465B-A0E1-FB9AE41991FE}">
      <dgm:prSet/>
      <dgm:spPr/>
      <dgm:t>
        <a:bodyPr/>
        <a:lstStyle/>
        <a:p>
          <a:endParaRPr lang="en-US"/>
        </a:p>
      </dgm:t>
    </dgm:pt>
    <dgm:pt modelId="{6A82DB74-8DA5-4892-93F7-EA9B4896622E}" type="pres">
      <dgm:prSet presAssocID="{3D698329-5CD7-4054-8A56-7A203DB14539}" presName="root" presStyleCnt="0">
        <dgm:presLayoutVars>
          <dgm:dir/>
          <dgm:resizeHandles val="exact"/>
        </dgm:presLayoutVars>
      </dgm:prSet>
      <dgm:spPr/>
    </dgm:pt>
    <dgm:pt modelId="{C18DFE08-A7A1-45AD-A254-8B14687B8642}" type="pres">
      <dgm:prSet presAssocID="{3FE32065-D816-499C-B02E-4E7A570EBFE4}" presName="compNode" presStyleCnt="0"/>
      <dgm:spPr/>
    </dgm:pt>
    <dgm:pt modelId="{24258280-2C02-4EEB-9745-19DC7B499795}" type="pres">
      <dgm:prSet presAssocID="{3FE32065-D816-499C-B02E-4E7A570EBFE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FE2296A1-A206-44B7-ADA9-14BE63C1027A}" type="pres">
      <dgm:prSet presAssocID="{3FE32065-D816-499C-B02E-4E7A570EBFE4}" presName="iconSpace" presStyleCnt="0"/>
      <dgm:spPr/>
    </dgm:pt>
    <dgm:pt modelId="{53F34F3F-051A-4712-806A-36C4A786B9A9}" type="pres">
      <dgm:prSet presAssocID="{3FE32065-D816-499C-B02E-4E7A570EBFE4}" presName="parTx" presStyleLbl="revTx" presStyleIdx="0" presStyleCnt="4">
        <dgm:presLayoutVars>
          <dgm:chMax val="0"/>
          <dgm:chPref val="0"/>
        </dgm:presLayoutVars>
      </dgm:prSet>
      <dgm:spPr/>
    </dgm:pt>
    <dgm:pt modelId="{047227DA-C5AE-4259-A32A-D0D39C6AE053}" type="pres">
      <dgm:prSet presAssocID="{3FE32065-D816-499C-B02E-4E7A570EBFE4}" presName="txSpace" presStyleCnt="0"/>
      <dgm:spPr/>
    </dgm:pt>
    <dgm:pt modelId="{D53C9FA8-5404-4339-BDBC-9AE76452FC89}" type="pres">
      <dgm:prSet presAssocID="{3FE32065-D816-499C-B02E-4E7A570EBFE4}" presName="desTx" presStyleLbl="revTx" presStyleIdx="1" presStyleCnt="4">
        <dgm:presLayoutVars/>
      </dgm:prSet>
      <dgm:spPr/>
    </dgm:pt>
    <dgm:pt modelId="{B391BF0D-EB90-4D7D-B09E-FED13AC595A3}" type="pres">
      <dgm:prSet presAssocID="{B4459A30-2CA7-4FE4-A462-D894FC00BE34}" presName="sibTrans" presStyleCnt="0"/>
      <dgm:spPr/>
    </dgm:pt>
    <dgm:pt modelId="{B824EED7-BBF9-44A5-8BCE-3EA49AC072F2}" type="pres">
      <dgm:prSet presAssocID="{F2802E6E-70F5-4E04-8DE8-D6C344FE052F}" presName="compNode" presStyleCnt="0"/>
      <dgm:spPr/>
    </dgm:pt>
    <dgm:pt modelId="{EE28D9C1-21C1-4D72-8999-2D6E79D4A9E7}" type="pres">
      <dgm:prSet presAssocID="{F2802E6E-70F5-4E04-8DE8-D6C344FE052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illo de juez"/>
        </a:ext>
      </dgm:extLst>
    </dgm:pt>
    <dgm:pt modelId="{D2843A41-7BAA-4A33-8B7B-C4B0B8F20300}" type="pres">
      <dgm:prSet presAssocID="{F2802E6E-70F5-4E04-8DE8-D6C344FE052F}" presName="iconSpace" presStyleCnt="0"/>
      <dgm:spPr/>
    </dgm:pt>
    <dgm:pt modelId="{B6D9016C-56A6-4B76-B142-5E16626333A6}" type="pres">
      <dgm:prSet presAssocID="{F2802E6E-70F5-4E04-8DE8-D6C344FE052F}" presName="parTx" presStyleLbl="revTx" presStyleIdx="2" presStyleCnt="4">
        <dgm:presLayoutVars>
          <dgm:chMax val="0"/>
          <dgm:chPref val="0"/>
        </dgm:presLayoutVars>
      </dgm:prSet>
      <dgm:spPr/>
    </dgm:pt>
    <dgm:pt modelId="{20DD6CFC-9C2B-4A84-A462-57E795A124CB}" type="pres">
      <dgm:prSet presAssocID="{F2802E6E-70F5-4E04-8DE8-D6C344FE052F}" presName="txSpace" presStyleCnt="0"/>
      <dgm:spPr/>
    </dgm:pt>
    <dgm:pt modelId="{C8DA4DF0-540F-4875-A774-84F654ABAFA7}" type="pres">
      <dgm:prSet presAssocID="{F2802E6E-70F5-4E04-8DE8-D6C344FE052F}" presName="desTx" presStyleLbl="revTx" presStyleIdx="3" presStyleCnt="4">
        <dgm:presLayoutVars/>
      </dgm:prSet>
      <dgm:spPr/>
    </dgm:pt>
  </dgm:ptLst>
  <dgm:cxnLst>
    <dgm:cxn modelId="{E565CD0D-0557-4DFE-9A93-DD5D52172B3A}" type="presOf" srcId="{3FE32065-D816-499C-B02E-4E7A570EBFE4}" destId="{53F34F3F-051A-4712-806A-36C4A786B9A9}" srcOrd="0" destOrd="0" presId="urn:microsoft.com/office/officeart/2018/2/layout/IconLabelDescriptionList"/>
    <dgm:cxn modelId="{F23E856D-66B8-4190-92AF-E9C46D7FCCD0}" srcId="{3D698329-5CD7-4054-8A56-7A203DB14539}" destId="{3FE32065-D816-499C-B02E-4E7A570EBFE4}" srcOrd="0" destOrd="0" parTransId="{69972E0A-8988-47E7-8128-79D8AC86896F}" sibTransId="{B4459A30-2CA7-4FE4-A462-D894FC00BE34}"/>
    <dgm:cxn modelId="{5375C552-BE21-4176-9D64-94CD04481911}" type="presOf" srcId="{3D698329-5CD7-4054-8A56-7A203DB14539}" destId="{6A82DB74-8DA5-4892-93F7-EA9B4896622E}" srcOrd="0" destOrd="0" presId="urn:microsoft.com/office/officeart/2018/2/layout/IconLabelDescriptionList"/>
    <dgm:cxn modelId="{146B1973-EB92-4A7B-9928-2FF277DFBBF2}" srcId="{3FE32065-D816-499C-B02E-4E7A570EBFE4}" destId="{5CE4053B-2DE0-4FCB-83A7-4657E73BA58F}" srcOrd="0" destOrd="0" parTransId="{08DDD6ED-D118-40BF-BB6C-6D0B70073937}" sibTransId="{0D411B85-5877-442B-BEF6-D9228FC61E68}"/>
    <dgm:cxn modelId="{7E532474-3D56-4927-95A7-D3047B03FEB1}" type="presOf" srcId="{5CE4053B-2DE0-4FCB-83A7-4657E73BA58F}" destId="{D53C9FA8-5404-4339-BDBC-9AE76452FC89}" srcOrd="0" destOrd="0" presId="urn:microsoft.com/office/officeart/2018/2/layout/IconLabelDescriptionList"/>
    <dgm:cxn modelId="{84B942F3-5BA9-41A8-A179-F4EC3D2071FA}" type="presOf" srcId="{F2802E6E-70F5-4E04-8DE8-D6C344FE052F}" destId="{B6D9016C-56A6-4B76-B142-5E16626333A6}" srcOrd="0" destOrd="0" presId="urn:microsoft.com/office/officeart/2018/2/layout/IconLabelDescriptionList"/>
    <dgm:cxn modelId="{D9704FFF-915C-465B-A0E1-FB9AE41991FE}" srcId="{3D698329-5CD7-4054-8A56-7A203DB14539}" destId="{F2802E6E-70F5-4E04-8DE8-D6C344FE052F}" srcOrd="1" destOrd="0" parTransId="{11B3AE37-8EB7-427A-AA37-64174E2FD696}" sibTransId="{38C787ED-D3D4-47E9-B0FD-3B16C80EA1DE}"/>
    <dgm:cxn modelId="{4AEB91F0-EDE0-4E55-B440-88DCA8C259F4}" type="presParOf" srcId="{6A82DB74-8DA5-4892-93F7-EA9B4896622E}" destId="{C18DFE08-A7A1-45AD-A254-8B14687B8642}" srcOrd="0" destOrd="0" presId="urn:microsoft.com/office/officeart/2018/2/layout/IconLabelDescriptionList"/>
    <dgm:cxn modelId="{EFC3404D-A2B2-4108-BB08-3E824A8D7D04}" type="presParOf" srcId="{C18DFE08-A7A1-45AD-A254-8B14687B8642}" destId="{24258280-2C02-4EEB-9745-19DC7B499795}" srcOrd="0" destOrd="0" presId="urn:microsoft.com/office/officeart/2018/2/layout/IconLabelDescriptionList"/>
    <dgm:cxn modelId="{C85BBEDA-7886-4716-A01E-F1767884C9F0}" type="presParOf" srcId="{C18DFE08-A7A1-45AD-A254-8B14687B8642}" destId="{FE2296A1-A206-44B7-ADA9-14BE63C1027A}" srcOrd="1" destOrd="0" presId="urn:microsoft.com/office/officeart/2018/2/layout/IconLabelDescriptionList"/>
    <dgm:cxn modelId="{7A0A368C-1908-4031-A3DF-61C55A0780F3}" type="presParOf" srcId="{C18DFE08-A7A1-45AD-A254-8B14687B8642}" destId="{53F34F3F-051A-4712-806A-36C4A786B9A9}" srcOrd="2" destOrd="0" presId="urn:microsoft.com/office/officeart/2018/2/layout/IconLabelDescriptionList"/>
    <dgm:cxn modelId="{888FA887-D243-49D4-92EF-4C348205C813}" type="presParOf" srcId="{C18DFE08-A7A1-45AD-A254-8B14687B8642}" destId="{047227DA-C5AE-4259-A32A-D0D39C6AE053}" srcOrd="3" destOrd="0" presId="urn:microsoft.com/office/officeart/2018/2/layout/IconLabelDescriptionList"/>
    <dgm:cxn modelId="{EEA26076-AC0E-4EF2-9972-3080044457DE}" type="presParOf" srcId="{C18DFE08-A7A1-45AD-A254-8B14687B8642}" destId="{D53C9FA8-5404-4339-BDBC-9AE76452FC89}" srcOrd="4" destOrd="0" presId="urn:microsoft.com/office/officeart/2018/2/layout/IconLabelDescriptionList"/>
    <dgm:cxn modelId="{B70362DE-6891-4924-A138-FC2AF595EA70}" type="presParOf" srcId="{6A82DB74-8DA5-4892-93F7-EA9B4896622E}" destId="{B391BF0D-EB90-4D7D-B09E-FED13AC595A3}" srcOrd="1" destOrd="0" presId="urn:microsoft.com/office/officeart/2018/2/layout/IconLabelDescriptionList"/>
    <dgm:cxn modelId="{8C50377E-4ABF-4A9F-B51E-874544A56DD0}" type="presParOf" srcId="{6A82DB74-8DA5-4892-93F7-EA9B4896622E}" destId="{B824EED7-BBF9-44A5-8BCE-3EA49AC072F2}" srcOrd="2" destOrd="0" presId="urn:microsoft.com/office/officeart/2018/2/layout/IconLabelDescriptionList"/>
    <dgm:cxn modelId="{A537CBA0-8BC0-462E-A423-6876B44D2F19}" type="presParOf" srcId="{B824EED7-BBF9-44A5-8BCE-3EA49AC072F2}" destId="{EE28D9C1-21C1-4D72-8999-2D6E79D4A9E7}" srcOrd="0" destOrd="0" presId="urn:microsoft.com/office/officeart/2018/2/layout/IconLabelDescriptionList"/>
    <dgm:cxn modelId="{C72C34F3-FE72-4E38-8E29-046C26C0779B}" type="presParOf" srcId="{B824EED7-BBF9-44A5-8BCE-3EA49AC072F2}" destId="{D2843A41-7BAA-4A33-8B7B-C4B0B8F20300}" srcOrd="1" destOrd="0" presId="urn:microsoft.com/office/officeart/2018/2/layout/IconLabelDescriptionList"/>
    <dgm:cxn modelId="{0C67C802-BE40-452D-B9C1-71061CC39F85}" type="presParOf" srcId="{B824EED7-BBF9-44A5-8BCE-3EA49AC072F2}" destId="{B6D9016C-56A6-4B76-B142-5E16626333A6}" srcOrd="2" destOrd="0" presId="urn:microsoft.com/office/officeart/2018/2/layout/IconLabelDescriptionList"/>
    <dgm:cxn modelId="{435331C5-7FE4-4691-A17E-4AB063561B31}" type="presParOf" srcId="{B824EED7-BBF9-44A5-8BCE-3EA49AC072F2}" destId="{20DD6CFC-9C2B-4A84-A462-57E795A124CB}" srcOrd="3" destOrd="0" presId="urn:microsoft.com/office/officeart/2018/2/layout/IconLabelDescriptionList"/>
    <dgm:cxn modelId="{D6AB38B4-FA91-4956-8B1E-6F6318B9DB2B}" type="presParOf" srcId="{B824EED7-BBF9-44A5-8BCE-3EA49AC072F2}" destId="{C8DA4DF0-540F-4875-A774-84F654ABAFA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F2000B-BBA2-43C1-A84A-FE4589CCD2C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2D14E2A5-64B9-4E87-8228-8C569A00C38D}">
      <dgm:prSet/>
      <dgm:spPr/>
      <dgm:t>
        <a:bodyPr/>
        <a:lstStyle/>
        <a:p>
          <a:pPr>
            <a:defRPr cap="all"/>
          </a:pPr>
          <a:r>
            <a:rPr lang="es-ES"/>
            <a:t>Describe juegos y fotos.</a:t>
          </a:r>
          <a:endParaRPr lang="en-US"/>
        </a:p>
      </dgm:t>
    </dgm:pt>
    <dgm:pt modelId="{ABA4C354-5A27-4F4B-9DF7-2C227BE5CCDE}" type="parTrans" cxnId="{EAD2AFB0-03E4-4A2C-80D2-46B49137AC7B}">
      <dgm:prSet/>
      <dgm:spPr/>
      <dgm:t>
        <a:bodyPr/>
        <a:lstStyle/>
        <a:p>
          <a:endParaRPr lang="en-US"/>
        </a:p>
      </dgm:t>
    </dgm:pt>
    <dgm:pt modelId="{D07EA80D-6A0C-49B2-9705-1D13F50BB753}" type="sibTrans" cxnId="{EAD2AFB0-03E4-4A2C-80D2-46B49137AC7B}">
      <dgm:prSet/>
      <dgm:spPr/>
      <dgm:t>
        <a:bodyPr/>
        <a:lstStyle/>
        <a:p>
          <a:endParaRPr lang="en-US"/>
        </a:p>
      </dgm:t>
    </dgm:pt>
    <dgm:pt modelId="{1D440597-8B8E-4B89-B72E-7AD79B03C8F1}">
      <dgm:prSet/>
      <dgm:spPr/>
      <dgm:t>
        <a:bodyPr/>
        <a:lstStyle/>
        <a:p>
          <a:pPr>
            <a:defRPr cap="all"/>
          </a:pPr>
          <a:r>
            <a:rPr lang="es-ES"/>
            <a:t>Encuentra tus contenidos favoritos más rápidos.</a:t>
          </a:r>
          <a:endParaRPr lang="en-US"/>
        </a:p>
      </dgm:t>
    </dgm:pt>
    <dgm:pt modelId="{B9B58586-EEA9-43ED-9099-C9E951E40BCC}" type="parTrans" cxnId="{DA5F3817-ADCE-4C87-9AC2-C94D0A0F63C7}">
      <dgm:prSet/>
      <dgm:spPr/>
      <dgm:t>
        <a:bodyPr/>
        <a:lstStyle/>
        <a:p>
          <a:endParaRPr lang="en-US"/>
        </a:p>
      </dgm:t>
    </dgm:pt>
    <dgm:pt modelId="{DDE4A14A-CC10-47ED-8B04-606754FCD598}" type="sibTrans" cxnId="{DA5F3817-ADCE-4C87-9AC2-C94D0A0F63C7}">
      <dgm:prSet/>
      <dgm:spPr/>
      <dgm:t>
        <a:bodyPr/>
        <a:lstStyle/>
        <a:p>
          <a:endParaRPr lang="en-US"/>
        </a:p>
      </dgm:t>
    </dgm:pt>
    <dgm:pt modelId="{85F1823D-445E-4B4E-9382-81381948E735}">
      <dgm:prSet/>
      <dgm:spPr/>
      <dgm:t>
        <a:bodyPr/>
        <a:lstStyle/>
        <a:p>
          <a:pPr>
            <a:defRPr cap="all"/>
          </a:pPr>
          <a:r>
            <a:rPr lang="es-ES"/>
            <a:t>Ya no tendrás que escribir más texto.</a:t>
          </a:r>
          <a:endParaRPr lang="en-US"/>
        </a:p>
      </dgm:t>
    </dgm:pt>
    <dgm:pt modelId="{3032E10B-AA34-4665-9BD3-EB24922DCD06}" type="parTrans" cxnId="{5E5B5D24-EB77-4569-8C82-680E819EA12B}">
      <dgm:prSet/>
      <dgm:spPr/>
      <dgm:t>
        <a:bodyPr/>
        <a:lstStyle/>
        <a:p>
          <a:endParaRPr lang="en-US"/>
        </a:p>
      </dgm:t>
    </dgm:pt>
    <dgm:pt modelId="{272DA5D7-E9A5-4163-A8D0-C15258802DC6}" type="sibTrans" cxnId="{5E5B5D24-EB77-4569-8C82-680E819EA12B}">
      <dgm:prSet/>
      <dgm:spPr/>
      <dgm:t>
        <a:bodyPr/>
        <a:lstStyle/>
        <a:p>
          <a:endParaRPr lang="en-US"/>
        </a:p>
      </dgm:t>
    </dgm:pt>
    <dgm:pt modelId="{34C472E2-4B08-4103-9368-64628C1ABE2A}">
      <dgm:prSet/>
      <dgm:spPr/>
      <dgm:t>
        <a:bodyPr/>
        <a:lstStyle/>
        <a:p>
          <a:pPr>
            <a:defRPr cap="all"/>
          </a:pPr>
          <a:r>
            <a:rPr lang="es-ES"/>
            <a:t>Disfruta de los últimos recopilatorios.</a:t>
          </a:r>
          <a:endParaRPr lang="en-US"/>
        </a:p>
      </dgm:t>
    </dgm:pt>
    <dgm:pt modelId="{970A2E76-2D8D-419B-9299-02B159756720}" type="parTrans" cxnId="{05D459F1-7965-461F-BCB0-895F2066227B}">
      <dgm:prSet/>
      <dgm:spPr/>
      <dgm:t>
        <a:bodyPr/>
        <a:lstStyle/>
        <a:p>
          <a:endParaRPr lang="en-US"/>
        </a:p>
      </dgm:t>
    </dgm:pt>
    <dgm:pt modelId="{52D0A89F-0D81-48F8-BBE5-36FBAF45C70F}" type="sibTrans" cxnId="{05D459F1-7965-461F-BCB0-895F2066227B}">
      <dgm:prSet/>
      <dgm:spPr/>
      <dgm:t>
        <a:bodyPr/>
        <a:lstStyle/>
        <a:p>
          <a:endParaRPr lang="en-US"/>
        </a:p>
      </dgm:t>
    </dgm:pt>
    <dgm:pt modelId="{266C5C3A-3F13-4949-9316-3BAFDC310F0B}">
      <dgm:prSet/>
      <dgm:spPr/>
      <dgm:t>
        <a:bodyPr/>
        <a:lstStyle/>
        <a:p>
          <a:pPr>
            <a:defRPr cap="all"/>
          </a:pPr>
          <a:r>
            <a:rPr lang="es-ES"/>
            <a:t>Experimenta la próxima generación del entretenimiento.</a:t>
          </a:r>
          <a:endParaRPr lang="en-US"/>
        </a:p>
      </dgm:t>
    </dgm:pt>
    <dgm:pt modelId="{3034E2D0-9326-4963-A85D-95B34ADC93AE}" type="parTrans" cxnId="{B006669C-0E42-497E-B7F8-B365745B2693}">
      <dgm:prSet/>
      <dgm:spPr/>
      <dgm:t>
        <a:bodyPr/>
        <a:lstStyle/>
        <a:p>
          <a:endParaRPr lang="en-US"/>
        </a:p>
      </dgm:t>
    </dgm:pt>
    <dgm:pt modelId="{C94757ED-F42C-461B-B3B3-F387AD37DC5A}" type="sibTrans" cxnId="{B006669C-0E42-497E-B7F8-B365745B2693}">
      <dgm:prSet/>
      <dgm:spPr/>
      <dgm:t>
        <a:bodyPr/>
        <a:lstStyle/>
        <a:p>
          <a:endParaRPr lang="en-US"/>
        </a:p>
      </dgm:t>
    </dgm:pt>
    <dgm:pt modelId="{DC8F4A78-D385-4078-84E6-5F30BB4D4C27}" type="pres">
      <dgm:prSet presAssocID="{27F2000B-BBA2-43C1-A84A-FE4589CCD2C8}" presName="root" presStyleCnt="0">
        <dgm:presLayoutVars>
          <dgm:dir/>
          <dgm:resizeHandles val="exact"/>
        </dgm:presLayoutVars>
      </dgm:prSet>
      <dgm:spPr/>
    </dgm:pt>
    <dgm:pt modelId="{38A9719C-6BCA-4BD9-8313-CB9BF7430619}" type="pres">
      <dgm:prSet presAssocID="{2D14E2A5-64B9-4E87-8228-8C569A00C38D}" presName="compNode" presStyleCnt="0"/>
      <dgm:spPr/>
    </dgm:pt>
    <dgm:pt modelId="{B9B0B2D1-874B-4C8B-80BF-03A5E1F09567}" type="pres">
      <dgm:prSet presAssocID="{2D14E2A5-64B9-4E87-8228-8C569A00C38D}" presName="iconBgRect" presStyleLbl="bgShp" presStyleIdx="0" presStyleCnt="5"/>
      <dgm:spPr/>
    </dgm:pt>
    <dgm:pt modelId="{C9DE5E18-5B55-4E72-B14D-811E9A38EF0B}" type="pres">
      <dgm:prSet presAssocID="{2D14E2A5-64B9-4E87-8228-8C569A00C38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1D4715F6-3D06-49E8-8944-8ED5798C5F70}" type="pres">
      <dgm:prSet presAssocID="{2D14E2A5-64B9-4E87-8228-8C569A00C38D}" presName="spaceRect" presStyleCnt="0"/>
      <dgm:spPr/>
    </dgm:pt>
    <dgm:pt modelId="{C8CC6074-5C3D-4D32-9453-8B64E149B472}" type="pres">
      <dgm:prSet presAssocID="{2D14E2A5-64B9-4E87-8228-8C569A00C38D}" presName="textRect" presStyleLbl="revTx" presStyleIdx="0" presStyleCnt="5">
        <dgm:presLayoutVars>
          <dgm:chMax val="1"/>
          <dgm:chPref val="1"/>
        </dgm:presLayoutVars>
      </dgm:prSet>
      <dgm:spPr/>
    </dgm:pt>
    <dgm:pt modelId="{FC6B21A9-5E2A-496D-A242-F82408B23711}" type="pres">
      <dgm:prSet presAssocID="{D07EA80D-6A0C-49B2-9705-1D13F50BB753}" presName="sibTrans" presStyleCnt="0"/>
      <dgm:spPr/>
    </dgm:pt>
    <dgm:pt modelId="{2BB3ABA2-9CA7-4517-A41D-A4B761301C17}" type="pres">
      <dgm:prSet presAssocID="{1D440597-8B8E-4B89-B72E-7AD79B03C8F1}" presName="compNode" presStyleCnt="0"/>
      <dgm:spPr/>
    </dgm:pt>
    <dgm:pt modelId="{20E0ABAF-A7BE-454C-BE9D-9A53A3BCE856}" type="pres">
      <dgm:prSet presAssocID="{1D440597-8B8E-4B89-B72E-7AD79B03C8F1}" presName="iconBgRect" presStyleLbl="bgShp" presStyleIdx="1" presStyleCnt="5"/>
      <dgm:spPr/>
    </dgm:pt>
    <dgm:pt modelId="{84BEDC40-A750-4C9B-B980-B1CBCCF7D265}" type="pres">
      <dgm:prSet presAssocID="{1D440597-8B8E-4B89-B72E-7AD79B03C8F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ntífrico"/>
        </a:ext>
      </dgm:extLst>
    </dgm:pt>
    <dgm:pt modelId="{A47642A2-AA7B-491D-BE76-DBA06F48D987}" type="pres">
      <dgm:prSet presAssocID="{1D440597-8B8E-4B89-B72E-7AD79B03C8F1}" presName="spaceRect" presStyleCnt="0"/>
      <dgm:spPr/>
    </dgm:pt>
    <dgm:pt modelId="{940DD861-E1AA-4D16-A4C5-8CE08E94B36C}" type="pres">
      <dgm:prSet presAssocID="{1D440597-8B8E-4B89-B72E-7AD79B03C8F1}" presName="textRect" presStyleLbl="revTx" presStyleIdx="1" presStyleCnt="5">
        <dgm:presLayoutVars>
          <dgm:chMax val="1"/>
          <dgm:chPref val="1"/>
        </dgm:presLayoutVars>
      </dgm:prSet>
      <dgm:spPr/>
    </dgm:pt>
    <dgm:pt modelId="{0A20A898-63BC-4B90-8462-7C11C4232880}" type="pres">
      <dgm:prSet presAssocID="{DDE4A14A-CC10-47ED-8B04-606754FCD598}" presName="sibTrans" presStyleCnt="0"/>
      <dgm:spPr/>
    </dgm:pt>
    <dgm:pt modelId="{2172FCF1-F129-486F-B1B9-6E58C56891A4}" type="pres">
      <dgm:prSet presAssocID="{85F1823D-445E-4B4E-9382-81381948E735}" presName="compNode" presStyleCnt="0"/>
      <dgm:spPr/>
    </dgm:pt>
    <dgm:pt modelId="{216B1CD2-5D83-4C83-A8DB-58AB6D6040A7}" type="pres">
      <dgm:prSet presAssocID="{85F1823D-445E-4B4E-9382-81381948E735}" presName="iconBgRect" presStyleLbl="bgShp" presStyleIdx="2" presStyleCnt="5"/>
      <dgm:spPr/>
    </dgm:pt>
    <dgm:pt modelId="{61728D03-2E1E-4E60-B9C3-ACB02FA40299}" type="pres">
      <dgm:prSet presAssocID="{85F1823D-445E-4B4E-9382-81381948E73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ápiz"/>
        </a:ext>
      </dgm:extLst>
    </dgm:pt>
    <dgm:pt modelId="{78846641-5BDE-4219-9714-5E1440ADDC8F}" type="pres">
      <dgm:prSet presAssocID="{85F1823D-445E-4B4E-9382-81381948E735}" presName="spaceRect" presStyleCnt="0"/>
      <dgm:spPr/>
    </dgm:pt>
    <dgm:pt modelId="{F1058A1D-7FE3-472B-AA3E-ED650D214540}" type="pres">
      <dgm:prSet presAssocID="{85F1823D-445E-4B4E-9382-81381948E735}" presName="textRect" presStyleLbl="revTx" presStyleIdx="2" presStyleCnt="5">
        <dgm:presLayoutVars>
          <dgm:chMax val="1"/>
          <dgm:chPref val="1"/>
        </dgm:presLayoutVars>
      </dgm:prSet>
      <dgm:spPr/>
    </dgm:pt>
    <dgm:pt modelId="{B5B5125F-E432-446B-B656-896B7A68897D}" type="pres">
      <dgm:prSet presAssocID="{272DA5D7-E9A5-4163-A8D0-C15258802DC6}" presName="sibTrans" presStyleCnt="0"/>
      <dgm:spPr/>
    </dgm:pt>
    <dgm:pt modelId="{517BE091-36E8-4CD7-AAD7-92BC787DB802}" type="pres">
      <dgm:prSet presAssocID="{34C472E2-4B08-4103-9368-64628C1ABE2A}" presName="compNode" presStyleCnt="0"/>
      <dgm:spPr/>
    </dgm:pt>
    <dgm:pt modelId="{ECB060B0-66B3-4ADF-9639-2203EE81020C}" type="pres">
      <dgm:prSet presAssocID="{34C472E2-4B08-4103-9368-64628C1ABE2A}" presName="iconBgRect" presStyleLbl="bgShp" presStyleIdx="3" presStyleCnt="5"/>
      <dgm:spPr/>
    </dgm:pt>
    <dgm:pt modelId="{2083935A-499A-4A6D-8516-2DA4FD4A916A}" type="pres">
      <dgm:prSet presAssocID="{34C472E2-4B08-4103-9368-64628C1ABE2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obos"/>
        </a:ext>
      </dgm:extLst>
    </dgm:pt>
    <dgm:pt modelId="{4770FD94-AED5-4FE5-A29C-E013E52EE479}" type="pres">
      <dgm:prSet presAssocID="{34C472E2-4B08-4103-9368-64628C1ABE2A}" presName="spaceRect" presStyleCnt="0"/>
      <dgm:spPr/>
    </dgm:pt>
    <dgm:pt modelId="{8BEBAE56-A1C3-4110-99A1-EE2BFD24A80C}" type="pres">
      <dgm:prSet presAssocID="{34C472E2-4B08-4103-9368-64628C1ABE2A}" presName="textRect" presStyleLbl="revTx" presStyleIdx="3" presStyleCnt="5">
        <dgm:presLayoutVars>
          <dgm:chMax val="1"/>
          <dgm:chPref val="1"/>
        </dgm:presLayoutVars>
      </dgm:prSet>
      <dgm:spPr/>
    </dgm:pt>
    <dgm:pt modelId="{DF314538-0A9E-4E65-BD56-2294F06FD0E8}" type="pres">
      <dgm:prSet presAssocID="{52D0A89F-0D81-48F8-BBE5-36FBAF45C70F}" presName="sibTrans" presStyleCnt="0"/>
      <dgm:spPr/>
    </dgm:pt>
    <dgm:pt modelId="{CA3D1EF4-D53A-4F90-B3C2-3AA2A43FADBA}" type="pres">
      <dgm:prSet presAssocID="{266C5C3A-3F13-4949-9316-3BAFDC310F0B}" presName="compNode" presStyleCnt="0"/>
      <dgm:spPr/>
    </dgm:pt>
    <dgm:pt modelId="{1BE2B3F8-CFBA-4A80-8738-26B28EF32D65}" type="pres">
      <dgm:prSet presAssocID="{266C5C3A-3F13-4949-9316-3BAFDC310F0B}" presName="iconBgRect" presStyleLbl="bgShp" presStyleIdx="4" presStyleCnt="5"/>
      <dgm:spPr/>
    </dgm:pt>
    <dgm:pt modelId="{BB27A907-4810-4E7F-BDAD-9928E3BBC6A4}" type="pres">
      <dgm:prSet presAssocID="{266C5C3A-3F13-4949-9316-3BAFDC310F0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reel"/>
        </a:ext>
      </dgm:extLst>
    </dgm:pt>
    <dgm:pt modelId="{5245F3BF-3961-4560-A273-91E52D18AA7B}" type="pres">
      <dgm:prSet presAssocID="{266C5C3A-3F13-4949-9316-3BAFDC310F0B}" presName="spaceRect" presStyleCnt="0"/>
      <dgm:spPr/>
    </dgm:pt>
    <dgm:pt modelId="{9B9681F6-C939-484B-AABF-F3664F9B8617}" type="pres">
      <dgm:prSet presAssocID="{266C5C3A-3F13-4949-9316-3BAFDC310F0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A6A6106-8E99-4525-9F19-6B56A161C4BB}" type="presOf" srcId="{1D440597-8B8E-4B89-B72E-7AD79B03C8F1}" destId="{940DD861-E1AA-4D16-A4C5-8CE08E94B36C}" srcOrd="0" destOrd="0" presId="urn:microsoft.com/office/officeart/2018/5/layout/IconCircleLabelList"/>
    <dgm:cxn modelId="{DA5F3817-ADCE-4C87-9AC2-C94D0A0F63C7}" srcId="{27F2000B-BBA2-43C1-A84A-FE4589CCD2C8}" destId="{1D440597-8B8E-4B89-B72E-7AD79B03C8F1}" srcOrd="1" destOrd="0" parTransId="{B9B58586-EEA9-43ED-9099-C9E951E40BCC}" sibTransId="{DDE4A14A-CC10-47ED-8B04-606754FCD598}"/>
    <dgm:cxn modelId="{5E5B5D24-EB77-4569-8C82-680E819EA12B}" srcId="{27F2000B-BBA2-43C1-A84A-FE4589CCD2C8}" destId="{85F1823D-445E-4B4E-9382-81381948E735}" srcOrd="2" destOrd="0" parTransId="{3032E10B-AA34-4665-9BD3-EB24922DCD06}" sibTransId="{272DA5D7-E9A5-4163-A8D0-C15258802DC6}"/>
    <dgm:cxn modelId="{86DE0E3C-A1E4-498B-A27B-CF1F567EDA96}" type="presOf" srcId="{27F2000B-BBA2-43C1-A84A-FE4589CCD2C8}" destId="{DC8F4A78-D385-4078-84E6-5F30BB4D4C27}" srcOrd="0" destOrd="0" presId="urn:microsoft.com/office/officeart/2018/5/layout/IconCircleLabelList"/>
    <dgm:cxn modelId="{F14FDC8C-29A5-4518-BE2B-41634BFD6638}" type="presOf" srcId="{266C5C3A-3F13-4949-9316-3BAFDC310F0B}" destId="{9B9681F6-C939-484B-AABF-F3664F9B8617}" srcOrd="0" destOrd="0" presId="urn:microsoft.com/office/officeart/2018/5/layout/IconCircleLabelList"/>
    <dgm:cxn modelId="{027C8C8F-A345-463D-BC89-FFA85A41BC42}" type="presOf" srcId="{85F1823D-445E-4B4E-9382-81381948E735}" destId="{F1058A1D-7FE3-472B-AA3E-ED650D214540}" srcOrd="0" destOrd="0" presId="urn:microsoft.com/office/officeart/2018/5/layout/IconCircleLabelList"/>
    <dgm:cxn modelId="{B006669C-0E42-497E-B7F8-B365745B2693}" srcId="{27F2000B-BBA2-43C1-A84A-FE4589CCD2C8}" destId="{266C5C3A-3F13-4949-9316-3BAFDC310F0B}" srcOrd="4" destOrd="0" parTransId="{3034E2D0-9326-4963-A85D-95B34ADC93AE}" sibTransId="{C94757ED-F42C-461B-B3B3-F387AD37DC5A}"/>
    <dgm:cxn modelId="{61FD5AA2-1F46-49FE-A577-1EF6B939EE60}" type="presOf" srcId="{34C472E2-4B08-4103-9368-64628C1ABE2A}" destId="{8BEBAE56-A1C3-4110-99A1-EE2BFD24A80C}" srcOrd="0" destOrd="0" presId="urn:microsoft.com/office/officeart/2018/5/layout/IconCircleLabelList"/>
    <dgm:cxn modelId="{EAD2AFB0-03E4-4A2C-80D2-46B49137AC7B}" srcId="{27F2000B-BBA2-43C1-A84A-FE4589CCD2C8}" destId="{2D14E2A5-64B9-4E87-8228-8C569A00C38D}" srcOrd="0" destOrd="0" parTransId="{ABA4C354-5A27-4F4B-9DF7-2C227BE5CCDE}" sibTransId="{D07EA80D-6A0C-49B2-9705-1D13F50BB753}"/>
    <dgm:cxn modelId="{FCB8DFD2-29F8-4177-ABB2-7D53BB6BAF6C}" type="presOf" srcId="{2D14E2A5-64B9-4E87-8228-8C569A00C38D}" destId="{C8CC6074-5C3D-4D32-9453-8B64E149B472}" srcOrd="0" destOrd="0" presId="urn:microsoft.com/office/officeart/2018/5/layout/IconCircleLabelList"/>
    <dgm:cxn modelId="{05D459F1-7965-461F-BCB0-895F2066227B}" srcId="{27F2000B-BBA2-43C1-A84A-FE4589CCD2C8}" destId="{34C472E2-4B08-4103-9368-64628C1ABE2A}" srcOrd="3" destOrd="0" parTransId="{970A2E76-2D8D-419B-9299-02B159756720}" sibTransId="{52D0A89F-0D81-48F8-BBE5-36FBAF45C70F}"/>
    <dgm:cxn modelId="{5D4C7BB6-9EE3-4953-9E16-665892CD02EE}" type="presParOf" srcId="{DC8F4A78-D385-4078-84E6-5F30BB4D4C27}" destId="{38A9719C-6BCA-4BD9-8313-CB9BF7430619}" srcOrd="0" destOrd="0" presId="urn:microsoft.com/office/officeart/2018/5/layout/IconCircleLabelList"/>
    <dgm:cxn modelId="{C9E97F58-D7D5-4731-B676-83BB9F554E90}" type="presParOf" srcId="{38A9719C-6BCA-4BD9-8313-CB9BF7430619}" destId="{B9B0B2D1-874B-4C8B-80BF-03A5E1F09567}" srcOrd="0" destOrd="0" presId="urn:microsoft.com/office/officeart/2018/5/layout/IconCircleLabelList"/>
    <dgm:cxn modelId="{20FC7EB8-F99F-4B86-A881-10ABB1CEC208}" type="presParOf" srcId="{38A9719C-6BCA-4BD9-8313-CB9BF7430619}" destId="{C9DE5E18-5B55-4E72-B14D-811E9A38EF0B}" srcOrd="1" destOrd="0" presId="urn:microsoft.com/office/officeart/2018/5/layout/IconCircleLabelList"/>
    <dgm:cxn modelId="{367CC831-2196-4261-8C5C-59AC359E52E4}" type="presParOf" srcId="{38A9719C-6BCA-4BD9-8313-CB9BF7430619}" destId="{1D4715F6-3D06-49E8-8944-8ED5798C5F70}" srcOrd="2" destOrd="0" presId="urn:microsoft.com/office/officeart/2018/5/layout/IconCircleLabelList"/>
    <dgm:cxn modelId="{C96E6527-595B-4CD9-97E0-87BF4166DC57}" type="presParOf" srcId="{38A9719C-6BCA-4BD9-8313-CB9BF7430619}" destId="{C8CC6074-5C3D-4D32-9453-8B64E149B472}" srcOrd="3" destOrd="0" presId="urn:microsoft.com/office/officeart/2018/5/layout/IconCircleLabelList"/>
    <dgm:cxn modelId="{AA4F082D-55D9-458E-BC7F-8FEF41F064C6}" type="presParOf" srcId="{DC8F4A78-D385-4078-84E6-5F30BB4D4C27}" destId="{FC6B21A9-5E2A-496D-A242-F82408B23711}" srcOrd="1" destOrd="0" presId="urn:microsoft.com/office/officeart/2018/5/layout/IconCircleLabelList"/>
    <dgm:cxn modelId="{C5206756-8441-44BB-95D6-EA5EB49D224B}" type="presParOf" srcId="{DC8F4A78-D385-4078-84E6-5F30BB4D4C27}" destId="{2BB3ABA2-9CA7-4517-A41D-A4B761301C17}" srcOrd="2" destOrd="0" presId="urn:microsoft.com/office/officeart/2018/5/layout/IconCircleLabelList"/>
    <dgm:cxn modelId="{5F6949C7-5651-49B9-9A88-D120168EE67B}" type="presParOf" srcId="{2BB3ABA2-9CA7-4517-A41D-A4B761301C17}" destId="{20E0ABAF-A7BE-454C-BE9D-9A53A3BCE856}" srcOrd="0" destOrd="0" presId="urn:microsoft.com/office/officeart/2018/5/layout/IconCircleLabelList"/>
    <dgm:cxn modelId="{D58FC237-2067-47DE-8206-9635B0EC0884}" type="presParOf" srcId="{2BB3ABA2-9CA7-4517-A41D-A4B761301C17}" destId="{84BEDC40-A750-4C9B-B980-B1CBCCF7D265}" srcOrd="1" destOrd="0" presId="urn:microsoft.com/office/officeart/2018/5/layout/IconCircleLabelList"/>
    <dgm:cxn modelId="{D6C3EBEB-3C70-4806-8861-EA0EC52FE8AE}" type="presParOf" srcId="{2BB3ABA2-9CA7-4517-A41D-A4B761301C17}" destId="{A47642A2-AA7B-491D-BE76-DBA06F48D987}" srcOrd="2" destOrd="0" presId="urn:microsoft.com/office/officeart/2018/5/layout/IconCircleLabelList"/>
    <dgm:cxn modelId="{77DDC5D0-772F-4B11-874E-BB7D4ACCF29A}" type="presParOf" srcId="{2BB3ABA2-9CA7-4517-A41D-A4B761301C17}" destId="{940DD861-E1AA-4D16-A4C5-8CE08E94B36C}" srcOrd="3" destOrd="0" presId="urn:microsoft.com/office/officeart/2018/5/layout/IconCircleLabelList"/>
    <dgm:cxn modelId="{56EBAB61-C60F-448F-9DBD-C76DEB9454A8}" type="presParOf" srcId="{DC8F4A78-D385-4078-84E6-5F30BB4D4C27}" destId="{0A20A898-63BC-4B90-8462-7C11C4232880}" srcOrd="3" destOrd="0" presId="urn:microsoft.com/office/officeart/2018/5/layout/IconCircleLabelList"/>
    <dgm:cxn modelId="{C1BA0CF5-DA79-4AFE-A8E7-FDAD706D459F}" type="presParOf" srcId="{DC8F4A78-D385-4078-84E6-5F30BB4D4C27}" destId="{2172FCF1-F129-486F-B1B9-6E58C56891A4}" srcOrd="4" destOrd="0" presId="urn:microsoft.com/office/officeart/2018/5/layout/IconCircleLabelList"/>
    <dgm:cxn modelId="{053BAFC1-5DA3-4D1E-A7A6-1DBFEB8AC8C3}" type="presParOf" srcId="{2172FCF1-F129-486F-B1B9-6E58C56891A4}" destId="{216B1CD2-5D83-4C83-A8DB-58AB6D6040A7}" srcOrd="0" destOrd="0" presId="urn:microsoft.com/office/officeart/2018/5/layout/IconCircleLabelList"/>
    <dgm:cxn modelId="{2F04D77E-7184-4782-95BA-F1C823766AFC}" type="presParOf" srcId="{2172FCF1-F129-486F-B1B9-6E58C56891A4}" destId="{61728D03-2E1E-4E60-B9C3-ACB02FA40299}" srcOrd="1" destOrd="0" presId="urn:microsoft.com/office/officeart/2018/5/layout/IconCircleLabelList"/>
    <dgm:cxn modelId="{D9CE86F1-ED8C-4E9B-B4EF-32E6813F1E83}" type="presParOf" srcId="{2172FCF1-F129-486F-B1B9-6E58C56891A4}" destId="{78846641-5BDE-4219-9714-5E1440ADDC8F}" srcOrd="2" destOrd="0" presId="urn:microsoft.com/office/officeart/2018/5/layout/IconCircleLabelList"/>
    <dgm:cxn modelId="{40D33785-4B9D-404B-A583-3E431813397E}" type="presParOf" srcId="{2172FCF1-F129-486F-B1B9-6E58C56891A4}" destId="{F1058A1D-7FE3-472B-AA3E-ED650D214540}" srcOrd="3" destOrd="0" presId="urn:microsoft.com/office/officeart/2018/5/layout/IconCircleLabelList"/>
    <dgm:cxn modelId="{E154A8E8-8DAD-4587-99F3-FEEC5D61D477}" type="presParOf" srcId="{DC8F4A78-D385-4078-84E6-5F30BB4D4C27}" destId="{B5B5125F-E432-446B-B656-896B7A68897D}" srcOrd="5" destOrd="0" presId="urn:microsoft.com/office/officeart/2018/5/layout/IconCircleLabelList"/>
    <dgm:cxn modelId="{7864208F-8227-49FE-9954-DCA94784E53B}" type="presParOf" srcId="{DC8F4A78-D385-4078-84E6-5F30BB4D4C27}" destId="{517BE091-36E8-4CD7-AAD7-92BC787DB802}" srcOrd="6" destOrd="0" presId="urn:microsoft.com/office/officeart/2018/5/layout/IconCircleLabelList"/>
    <dgm:cxn modelId="{75872D01-6D26-4E5F-86E2-027691B29E96}" type="presParOf" srcId="{517BE091-36E8-4CD7-AAD7-92BC787DB802}" destId="{ECB060B0-66B3-4ADF-9639-2203EE81020C}" srcOrd="0" destOrd="0" presId="urn:microsoft.com/office/officeart/2018/5/layout/IconCircleLabelList"/>
    <dgm:cxn modelId="{5CF79047-4677-4E1D-9BF8-67C3D3D0D840}" type="presParOf" srcId="{517BE091-36E8-4CD7-AAD7-92BC787DB802}" destId="{2083935A-499A-4A6D-8516-2DA4FD4A916A}" srcOrd="1" destOrd="0" presId="urn:microsoft.com/office/officeart/2018/5/layout/IconCircleLabelList"/>
    <dgm:cxn modelId="{F6ADA278-3519-4F27-89AF-9215EB53B1DA}" type="presParOf" srcId="{517BE091-36E8-4CD7-AAD7-92BC787DB802}" destId="{4770FD94-AED5-4FE5-A29C-E013E52EE479}" srcOrd="2" destOrd="0" presId="urn:microsoft.com/office/officeart/2018/5/layout/IconCircleLabelList"/>
    <dgm:cxn modelId="{B62EB4DC-595E-4549-BB3E-E501398E6929}" type="presParOf" srcId="{517BE091-36E8-4CD7-AAD7-92BC787DB802}" destId="{8BEBAE56-A1C3-4110-99A1-EE2BFD24A80C}" srcOrd="3" destOrd="0" presId="urn:microsoft.com/office/officeart/2018/5/layout/IconCircleLabelList"/>
    <dgm:cxn modelId="{F8BD546C-E6A1-48E2-9C0A-3AAFEB87F139}" type="presParOf" srcId="{DC8F4A78-D385-4078-84E6-5F30BB4D4C27}" destId="{DF314538-0A9E-4E65-BD56-2294F06FD0E8}" srcOrd="7" destOrd="0" presId="urn:microsoft.com/office/officeart/2018/5/layout/IconCircleLabelList"/>
    <dgm:cxn modelId="{554A93BB-84C6-447B-A0DB-CA874CD1AA90}" type="presParOf" srcId="{DC8F4A78-D385-4078-84E6-5F30BB4D4C27}" destId="{CA3D1EF4-D53A-4F90-B3C2-3AA2A43FADBA}" srcOrd="8" destOrd="0" presId="urn:microsoft.com/office/officeart/2018/5/layout/IconCircleLabelList"/>
    <dgm:cxn modelId="{F988F46A-32C4-4F5F-AA87-CF385E076163}" type="presParOf" srcId="{CA3D1EF4-D53A-4F90-B3C2-3AA2A43FADBA}" destId="{1BE2B3F8-CFBA-4A80-8738-26B28EF32D65}" srcOrd="0" destOrd="0" presId="urn:microsoft.com/office/officeart/2018/5/layout/IconCircleLabelList"/>
    <dgm:cxn modelId="{6D20D5B9-C382-4E2B-9A6E-A81D51049F8F}" type="presParOf" srcId="{CA3D1EF4-D53A-4F90-B3C2-3AA2A43FADBA}" destId="{BB27A907-4810-4E7F-BDAD-9928E3BBC6A4}" srcOrd="1" destOrd="0" presId="urn:microsoft.com/office/officeart/2018/5/layout/IconCircleLabelList"/>
    <dgm:cxn modelId="{8FACD79A-7BF0-4BD2-9A7D-9429B84E34BE}" type="presParOf" srcId="{CA3D1EF4-D53A-4F90-B3C2-3AA2A43FADBA}" destId="{5245F3BF-3961-4560-A273-91E52D18AA7B}" srcOrd="2" destOrd="0" presId="urn:microsoft.com/office/officeart/2018/5/layout/IconCircleLabelList"/>
    <dgm:cxn modelId="{3CA4DF82-6E3C-4D75-9EC0-3BECA9D44031}" type="presParOf" srcId="{CA3D1EF4-D53A-4F90-B3C2-3AA2A43FADBA}" destId="{9B9681F6-C939-484B-AABF-F3664F9B861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BBF70-D709-458F-B68B-AA71AB104422}">
      <dsp:nvSpPr>
        <dsp:cNvPr id="0" name=""/>
        <dsp:cNvSpPr/>
      </dsp:nvSpPr>
      <dsp:spPr>
        <a:xfrm>
          <a:off x="5527" y="1404774"/>
          <a:ext cx="1097489" cy="10974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6B114-7F7C-4B7F-BBFF-A34E1660B5AE}">
      <dsp:nvSpPr>
        <dsp:cNvPr id="0" name=""/>
        <dsp:cNvSpPr/>
      </dsp:nvSpPr>
      <dsp:spPr>
        <a:xfrm>
          <a:off x="5527" y="2613838"/>
          <a:ext cx="3135684" cy="470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1600" kern="1200"/>
            <a:t>Procesador digital de señal (DSP)</a:t>
          </a:r>
          <a:endParaRPr lang="en-US" sz="1600" kern="1200"/>
        </a:p>
      </dsp:txBody>
      <dsp:txXfrm>
        <a:off x="5527" y="2613838"/>
        <a:ext cx="3135684" cy="470352"/>
      </dsp:txXfrm>
    </dsp:sp>
    <dsp:sp modelId="{56482C24-2EEF-4AFD-B95F-0585BF89DCB5}">
      <dsp:nvSpPr>
        <dsp:cNvPr id="0" name=""/>
        <dsp:cNvSpPr/>
      </dsp:nvSpPr>
      <dsp:spPr>
        <a:xfrm>
          <a:off x="5120" y="3139004"/>
          <a:ext cx="3135684" cy="1588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Sistema basado en un procesador optimizado para aplicaciones numéricas a muy alta velocidad. Se utilizan normalmente en aplicaciones que requieran procesamiento en tiempo real</a:t>
          </a:r>
          <a:endParaRPr lang="en-US" sz="1600" kern="1200" dirty="0"/>
        </a:p>
      </dsp:txBody>
      <dsp:txXfrm>
        <a:off x="5120" y="3139004"/>
        <a:ext cx="3135684" cy="1588648"/>
      </dsp:txXfrm>
    </dsp:sp>
    <dsp:sp modelId="{6352BDB3-F4DE-4D06-B56F-3B9E7B199A3F}">
      <dsp:nvSpPr>
        <dsp:cNvPr id="0" name=""/>
        <dsp:cNvSpPr/>
      </dsp:nvSpPr>
      <dsp:spPr>
        <a:xfrm>
          <a:off x="3663475" y="1008774"/>
          <a:ext cx="1097489" cy="10974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3C512-68A1-4BCE-9782-711E9FAA19E6}">
      <dsp:nvSpPr>
        <dsp:cNvPr id="0" name=""/>
        <dsp:cNvSpPr/>
      </dsp:nvSpPr>
      <dsp:spPr>
        <a:xfrm>
          <a:off x="3689957" y="2269374"/>
          <a:ext cx="3135684" cy="470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1600" kern="1200" dirty="0"/>
            <a:t>Compuerta programable en campo (FPGA)</a:t>
          </a:r>
          <a:endParaRPr lang="en-US" sz="1600" kern="1200" dirty="0"/>
        </a:p>
      </dsp:txBody>
      <dsp:txXfrm>
        <a:off x="3689957" y="2269374"/>
        <a:ext cx="3135684" cy="470352"/>
      </dsp:txXfrm>
    </dsp:sp>
    <dsp:sp modelId="{3FF9C693-5A2D-424A-A2F3-FB74895B2819}">
      <dsp:nvSpPr>
        <dsp:cNvPr id="0" name=""/>
        <dsp:cNvSpPr/>
      </dsp:nvSpPr>
      <dsp:spPr>
        <a:xfrm>
          <a:off x="3689957" y="2708531"/>
          <a:ext cx="3135684" cy="1848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i="1" kern="1200" dirty="0"/>
            <a:t>Los </a:t>
          </a:r>
          <a:r>
            <a:rPr lang="es-MX" sz="1600" i="1" kern="1200" dirty="0" err="1"/>
            <a:t>FPGAs</a:t>
          </a:r>
          <a:r>
            <a:rPr lang="es-MX" sz="1600" i="1" kern="1200" dirty="0"/>
            <a:t> se utilizan en aplicaciones similares a los </a:t>
          </a:r>
          <a:r>
            <a:rPr lang="es-MX" sz="1600" i="1" kern="1200" dirty="0" err="1"/>
            <a:t>ASICs</a:t>
          </a:r>
          <a:r>
            <a:rPr lang="es-MX" sz="1600" i="1" kern="1200" dirty="0"/>
            <a:t>, sin embargo son más lentas y no pueden abarcar sistemas tan complejos como ellos. Dicho en términos llanos, puede configurarse para llevar a cabo cualquier función lógica y hacer lo que a su dueño le plazca.</a:t>
          </a:r>
          <a:endParaRPr lang="en-US" sz="1600" kern="1200" dirty="0"/>
        </a:p>
      </dsp:txBody>
      <dsp:txXfrm>
        <a:off x="3689957" y="2708531"/>
        <a:ext cx="3135684" cy="1848724"/>
      </dsp:txXfrm>
    </dsp:sp>
    <dsp:sp modelId="{840BF595-16DE-4631-9A39-3607D90A2B28}">
      <dsp:nvSpPr>
        <dsp:cNvPr id="0" name=""/>
        <dsp:cNvSpPr/>
      </dsp:nvSpPr>
      <dsp:spPr>
        <a:xfrm>
          <a:off x="7374387" y="1131781"/>
          <a:ext cx="1097489" cy="10974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58856-6F61-42B4-90CE-50BF09B8A316}">
      <dsp:nvSpPr>
        <dsp:cNvPr id="0" name=""/>
        <dsp:cNvSpPr/>
      </dsp:nvSpPr>
      <dsp:spPr>
        <a:xfrm>
          <a:off x="7379915" y="2301126"/>
          <a:ext cx="3135684" cy="470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1600" kern="1200" dirty="0"/>
            <a:t>Controlador lógico programable (PLC)</a:t>
          </a:r>
          <a:endParaRPr lang="en-US" sz="1600" kern="1200" dirty="0"/>
        </a:p>
      </dsp:txBody>
      <dsp:txXfrm>
        <a:off x="7379915" y="2301126"/>
        <a:ext cx="3135684" cy="470352"/>
      </dsp:txXfrm>
    </dsp:sp>
    <dsp:sp modelId="{D9DD6E61-ACE1-4771-9ECC-89E7283496DB}">
      <dsp:nvSpPr>
        <dsp:cNvPr id="0" name=""/>
        <dsp:cNvSpPr/>
      </dsp:nvSpPr>
      <dsp:spPr>
        <a:xfrm>
          <a:off x="7374387" y="2867238"/>
          <a:ext cx="3135684" cy="1462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Computadora utilizada en la ingeniería automática o automatización industrial, para automatizar procesos electromecánicos, electroneumáticos, electrohidráulicos,</a:t>
          </a:r>
          <a:endParaRPr lang="en-US" sz="1600" kern="1200" dirty="0"/>
        </a:p>
      </dsp:txBody>
      <dsp:txXfrm>
        <a:off x="7374387" y="2867238"/>
        <a:ext cx="3135684" cy="1462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58280-2C02-4EEB-9745-19DC7B499795}">
      <dsp:nvSpPr>
        <dsp:cNvPr id="0" name=""/>
        <dsp:cNvSpPr/>
      </dsp:nvSpPr>
      <dsp:spPr>
        <a:xfrm>
          <a:off x="559800" y="63251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34F3F-051A-4712-806A-36C4A786B9A9}">
      <dsp:nvSpPr>
        <dsp:cNvPr id="0" name=""/>
        <dsp:cNvSpPr/>
      </dsp:nvSpPr>
      <dsp:spPr>
        <a:xfrm>
          <a:off x="559800" y="227722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Sistemas en chip (SoC: Systems on chip). </a:t>
          </a:r>
        </a:p>
      </dsp:txBody>
      <dsp:txXfrm>
        <a:off x="559800" y="2277227"/>
        <a:ext cx="4320000" cy="648000"/>
      </dsp:txXfrm>
    </dsp:sp>
    <dsp:sp modelId="{D53C9FA8-5404-4339-BDBC-9AE76452FC89}">
      <dsp:nvSpPr>
        <dsp:cNvPr id="0" name=""/>
        <dsp:cNvSpPr/>
      </dsp:nvSpPr>
      <dsp:spPr>
        <a:xfrm>
          <a:off x="559800" y="2986953"/>
          <a:ext cx="4320000" cy="731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Son sistemas de cómputo heterogéneos que integran en un solo chip un procesador, una FPGA y periféricos de Entrada/Salida</a:t>
          </a:r>
          <a:endParaRPr lang="en-US" sz="1700" kern="1200"/>
        </a:p>
      </dsp:txBody>
      <dsp:txXfrm>
        <a:off x="559800" y="2986953"/>
        <a:ext cx="4320000" cy="731868"/>
      </dsp:txXfrm>
    </dsp:sp>
    <dsp:sp modelId="{EE28D9C1-21C1-4D72-8999-2D6E79D4A9E7}">
      <dsp:nvSpPr>
        <dsp:cNvPr id="0" name=""/>
        <dsp:cNvSpPr/>
      </dsp:nvSpPr>
      <dsp:spPr>
        <a:xfrm>
          <a:off x="5635800" y="63251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9016C-56A6-4B76-B142-5E16626333A6}">
      <dsp:nvSpPr>
        <dsp:cNvPr id="0" name=""/>
        <dsp:cNvSpPr/>
      </dsp:nvSpPr>
      <dsp:spPr>
        <a:xfrm>
          <a:off x="5635800" y="227722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2300" kern="1200"/>
            <a:t>PC de propósitos generales adaptada para fines específicos</a:t>
          </a:r>
          <a:endParaRPr lang="en-US" sz="2300" kern="1200"/>
        </a:p>
      </dsp:txBody>
      <dsp:txXfrm>
        <a:off x="5635800" y="2277227"/>
        <a:ext cx="4320000" cy="648000"/>
      </dsp:txXfrm>
    </dsp:sp>
    <dsp:sp modelId="{C8DA4DF0-540F-4875-A774-84F654ABAFA7}">
      <dsp:nvSpPr>
        <dsp:cNvPr id="0" name=""/>
        <dsp:cNvSpPr/>
      </dsp:nvSpPr>
      <dsp:spPr>
        <a:xfrm>
          <a:off x="5635800" y="2986953"/>
          <a:ext cx="4320000" cy="731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0B2D1-874B-4C8B-80BF-03A5E1F09567}">
      <dsp:nvSpPr>
        <dsp:cNvPr id="0" name=""/>
        <dsp:cNvSpPr/>
      </dsp:nvSpPr>
      <dsp:spPr>
        <a:xfrm>
          <a:off x="335819" y="92263"/>
          <a:ext cx="1045458" cy="104545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DE5E18-5B55-4E72-B14D-811E9A38EF0B}">
      <dsp:nvSpPr>
        <dsp:cNvPr id="0" name=""/>
        <dsp:cNvSpPr/>
      </dsp:nvSpPr>
      <dsp:spPr>
        <a:xfrm>
          <a:off x="558621" y="315066"/>
          <a:ext cx="599853" cy="5998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C6074-5C3D-4D32-9453-8B64E149B472}">
      <dsp:nvSpPr>
        <dsp:cNvPr id="0" name=""/>
        <dsp:cNvSpPr/>
      </dsp:nvSpPr>
      <dsp:spPr>
        <a:xfrm>
          <a:off x="1614" y="1463357"/>
          <a:ext cx="1713867" cy="68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300" kern="1200"/>
            <a:t>Describe juegos y fotos.</a:t>
          </a:r>
          <a:endParaRPr lang="en-US" sz="1300" kern="1200"/>
        </a:p>
      </dsp:txBody>
      <dsp:txXfrm>
        <a:off x="1614" y="1463357"/>
        <a:ext cx="1713867" cy="685546"/>
      </dsp:txXfrm>
    </dsp:sp>
    <dsp:sp modelId="{20E0ABAF-A7BE-454C-BE9D-9A53A3BCE856}">
      <dsp:nvSpPr>
        <dsp:cNvPr id="0" name=""/>
        <dsp:cNvSpPr/>
      </dsp:nvSpPr>
      <dsp:spPr>
        <a:xfrm>
          <a:off x="2349613" y="92263"/>
          <a:ext cx="1045458" cy="104545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BEDC40-A750-4C9B-B980-B1CBCCF7D265}">
      <dsp:nvSpPr>
        <dsp:cNvPr id="0" name=""/>
        <dsp:cNvSpPr/>
      </dsp:nvSpPr>
      <dsp:spPr>
        <a:xfrm>
          <a:off x="2572415" y="315066"/>
          <a:ext cx="599853" cy="5998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DD861-E1AA-4D16-A4C5-8CE08E94B36C}">
      <dsp:nvSpPr>
        <dsp:cNvPr id="0" name=""/>
        <dsp:cNvSpPr/>
      </dsp:nvSpPr>
      <dsp:spPr>
        <a:xfrm>
          <a:off x="2015408" y="1463357"/>
          <a:ext cx="1713867" cy="68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300" kern="1200"/>
            <a:t>Encuentra tus contenidos favoritos más rápidos.</a:t>
          </a:r>
          <a:endParaRPr lang="en-US" sz="1300" kern="1200"/>
        </a:p>
      </dsp:txBody>
      <dsp:txXfrm>
        <a:off x="2015408" y="1463357"/>
        <a:ext cx="1713867" cy="685546"/>
      </dsp:txXfrm>
    </dsp:sp>
    <dsp:sp modelId="{216B1CD2-5D83-4C83-A8DB-58AB6D6040A7}">
      <dsp:nvSpPr>
        <dsp:cNvPr id="0" name=""/>
        <dsp:cNvSpPr/>
      </dsp:nvSpPr>
      <dsp:spPr>
        <a:xfrm>
          <a:off x="4363406" y="92263"/>
          <a:ext cx="1045458" cy="104545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728D03-2E1E-4E60-B9C3-ACB02FA40299}">
      <dsp:nvSpPr>
        <dsp:cNvPr id="0" name=""/>
        <dsp:cNvSpPr/>
      </dsp:nvSpPr>
      <dsp:spPr>
        <a:xfrm>
          <a:off x="4586209" y="315066"/>
          <a:ext cx="599853" cy="5998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58A1D-7FE3-472B-AA3E-ED650D214540}">
      <dsp:nvSpPr>
        <dsp:cNvPr id="0" name=""/>
        <dsp:cNvSpPr/>
      </dsp:nvSpPr>
      <dsp:spPr>
        <a:xfrm>
          <a:off x="4029202" y="1463357"/>
          <a:ext cx="1713867" cy="68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300" kern="1200"/>
            <a:t>Ya no tendrás que escribir más texto.</a:t>
          </a:r>
          <a:endParaRPr lang="en-US" sz="1300" kern="1200"/>
        </a:p>
      </dsp:txBody>
      <dsp:txXfrm>
        <a:off x="4029202" y="1463357"/>
        <a:ext cx="1713867" cy="685546"/>
      </dsp:txXfrm>
    </dsp:sp>
    <dsp:sp modelId="{ECB060B0-66B3-4ADF-9639-2203EE81020C}">
      <dsp:nvSpPr>
        <dsp:cNvPr id="0" name=""/>
        <dsp:cNvSpPr/>
      </dsp:nvSpPr>
      <dsp:spPr>
        <a:xfrm>
          <a:off x="1342716" y="2577371"/>
          <a:ext cx="1045458" cy="104545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83935A-499A-4A6D-8516-2DA4FD4A916A}">
      <dsp:nvSpPr>
        <dsp:cNvPr id="0" name=""/>
        <dsp:cNvSpPr/>
      </dsp:nvSpPr>
      <dsp:spPr>
        <a:xfrm>
          <a:off x="1565518" y="2800174"/>
          <a:ext cx="599853" cy="5998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BAE56-A1C3-4110-99A1-EE2BFD24A80C}">
      <dsp:nvSpPr>
        <dsp:cNvPr id="0" name=""/>
        <dsp:cNvSpPr/>
      </dsp:nvSpPr>
      <dsp:spPr>
        <a:xfrm>
          <a:off x="1008511" y="3948465"/>
          <a:ext cx="1713867" cy="68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300" kern="1200"/>
            <a:t>Disfruta de los últimos recopilatorios.</a:t>
          </a:r>
          <a:endParaRPr lang="en-US" sz="1300" kern="1200"/>
        </a:p>
      </dsp:txBody>
      <dsp:txXfrm>
        <a:off x="1008511" y="3948465"/>
        <a:ext cx="1713867" cy="685546"/>
      </dsp:txXfrm>
    </dsp:sp>
    <dsp:sp modelId="{1BE2B3F8-CFBA-4A80-8738-26B28EF32D65}">
      <dsp:nvSpPr>
        <dsp:cNvPr id="0" name=""/>
        <dsp:cNvSpPr/>
      </dsp:nvSpPr>
      <dsp:spPr>
        <a:xfrm>
          <a:off x="3356509" y="2577371"/>
          <a:ext cx="1045458" cy="104545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7A907-4810-4E7F-BDAD-9928E3BBC6A4}">
      <dsp:nvSpPr>
        <dsp:cNvPr id="0" name=""/>
        <dsp:cNvSpPr/>
      </dsp:nvSpPr>
      <dsp:spPr>
        <a:xfrm>
          <a:off x="3579312" y="2800174"/>
          <a:ext cx="599853" cy="5998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681F6-C939-484B-AABF-F3664F9B8617}">
      <dsp:nvSpPr>
        <dsp:cNvPr id="0" name=""/>
        <dsp:cNvSpPr/>
      </dsp:nvSpPr>
      <dsp:spPr>
        <a:xfrm>
          <a:off x="3022305" y="3948465"/>
          <a:ext cx="1713867" cy="68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300" kern="1200"/>
            <a:t>Experimenta la próxima generación del entretenimiento.</a:t>
          </a:r>
          <a:endParaRPr lang="en-US" sz="1300" kern="1200"/>
        </a:p>
      </dsp:txBody>
      <dsp:txXfrm>
        <a:off x="3022305" y="3948465"/>
        <a:ext cx="1713867" cy="685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EA8BF-FC1D-4F16-9AFE-82E47D28B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C20AEF-C924-4309-99AA-2E07DC107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20734F-82D3-45A5-BBB6-613172A6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4BE79B-A765-4A4E-86C7-0C112FD3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D1FB99-A8A4-42FB-9C41-892D4CD7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5757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8D061-6F4B-4176-BB9E-9DBA2651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C3F599-0B77-4970-A603-A484A294F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2E9CCB-FC94-4F15-8DA0-1DF2F2891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27E19B-B8C3-4A53-A10F-05597B3B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18F4BD-A5B7-428A-BCE7-484C5AFA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424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F55BFC-81BD-4D0D-AA87-4D8F47B61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666FAC-4D87-49E7-993C-E6C0C2E6D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899529-E008-4A24-B954-FD4BCDB69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6332D0-87D3-4BB6-BA11-F7095076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5F8BCF-3B3B-45C2-89A0-5108CB1E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027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8778C-6B81-47EE-BDC3-FD51728A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C05DB4-B5F5-4503-AB70-E2C01FF5C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945274-4F49-4D91-BBAA-E2C8A97F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35B3-E334-4350-A06B-4788D2257B1D}" type="datetimeFigureOut">
              <a:rPr lang="es-MX" smtClean="0"/>
              <a:t>01/10/2020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5CA842-8BCC-48E4-9987-4D74980B7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3973A2-5839-46FF-BCE6-C0EDAE5C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5DCC-06BF-4239-9EDD-AEFE9D495D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068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4C89F-F716-4712-9A09-54BAA7076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23B508-08CD-40B3-A193-952C6E958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D3F6BF-6C4E-45F2-B8AA-03D36346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EAE6-AC8D-45F3-A0C1-0DA77885C529}" type="datetimeFigureOut">
              <a:rPr lang="es-MX" smtClean="0"/>
              <a:t>01/10/2020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B9F0FA-71AC-4575-A825-F697864DE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035F38-0824-4D97-8BF9-DD3E2520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7967-65A0-4CB8-B50A-954642D03A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729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7883E-B811-4274-AAE1-1488169C5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907C99-A487-40FD-BB21-192BA37E7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021794-3A96-44F8-999C-8A18F389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EAE6-AC8D-45F3-A0C1-0DA77885C529}" type="datetimeFigureOut">
              <a:rPr lang="es-MX" smtClean="0"/>
              <a:t>01/10/2020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9D8446-0654-409C-A2E3-04D7BC27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932DB5-9B8B-4FCF-BC87-99180F0D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7967-65A0-4CB8-B50A-954642D03A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0297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75CBE-8145-4D2B-9A27-380275FA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82F430-67F4-439B-9ECE-42934135C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384956-02E3-4819-B452-79A03EC56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458-44A4-4452-A0EA-59964430CCBA}" type="datetimeFigureOut">
              <a:rPr lang="es-MX" smtClean="0"/>
              <a:t>01/10/2020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79404A-62FF-4B9E-8A53-F766E89D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AD92D7-8863-4D02-BB4A-1A3547A5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CE9C-B5A0-4374-B063-A5412BABAA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5263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289D1-B9D9-4CBB-901D-AC8650700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001259-5B70-4DC2-A8E6-1339457BA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F4183F-C544-4B58-A55C-7BD67D25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458-44A4-4452-A0EA-59964430CCBA}" type="datetimeFigureOut">
              <a:rPr lang="es-MX" smtClean="0"/>
              <a:t>01/10/2020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17F030-D81A-4DA5-A22A-16DB005D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2EA26C-DC95-464B-9AA1-9B7A0010D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CE9C-B5A0-4374-B063-A5412BABAA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660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AD2BE-679F-4CD4-A796-3B53DA4F4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67B87D-7B3E-4607-A0D8-A642F9D69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9F25E2-287B-4B2F-A02A-E1B6B3D6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563F91-C086-4E36-82C7-F1AA94CD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AFF21D-6321-448A-9B06-CD918906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521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FCB3A-B03C-4FCA-B4DF-A9F8E036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6E418-A6C8-471C-A5CC-C6934C208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C3E372-4F75-4457-9566-1C05271A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3F798A-80EE-4212-8F95-A4808D98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7A2F7D-2714-4A29-A16F-EEFC088F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33956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0763E-863B-4184-BFDF-9214D72B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17B60A-6550-4044-8BE0-E559BC760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1E600A-95FB-470F-8BD1-55E52BA8A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478A99-161F-4353-AC07-67DED164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953FAC-3532-4FFC-9657-5790F96F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F75D1A-60B5-40B8-A012-4C07B8F6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25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EBA77-9250-43ED-A41A-B3085E31B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A6715A-7DDC-444B-98F0-939B8D92E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12285F-1F3F-4D66-94C0-2BF544C1F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998328-F3DD-4D85-A3AC-5173ED0B9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94E1BF-2C47-4738-9473-7C28C0644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5AC2CA-A61B-4157-9A4A-070F16E6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DE0C18E-1F59-4FCA-81C6-D5F45F76F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8DA593-9AC2-4E62-9E3A-A078E6FA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522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FA2BE-233D-435D-8975-1299AE31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895B85-514C-4C10-B7A5-221D3D191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C5C734-9D47-4CAE-A4E0-BC93331F0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B4315F-BDC6-4643-B180-D8A12A0A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354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8C88704-E568-4237-A263-8A810523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DC207A-5733-4E5E-89E6-A0183A45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F62421-2E84-46DF-8D19-1B57A246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1531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ED7D2-9C02-4044-A4EE-DF3147CE3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3AE3CD-8A5C-4C7C-8D18-FD1832342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34969F-018D-4260-BF04-CB6F5B393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507CCF-545C-4437-906D-924F8D9B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9D1DC1-5578-4920-B9A4-AB32B3FA1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423472-E2BD-4425-8DD8-6BBE1F79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729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8F874-0870-4ADF-B8F2-B5218FB3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A66445D-2F36-4921-93A3-0447BB9AD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6F821A-614A-47D3-9B1A-E4873724E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E4BC5C-7F1B-4623-A062-4F14196C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2F3DF9-EDE2-4F2B-9116-3D9C2C474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F44391-B1D5-45B9-92CB-89FBF319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41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FCE1DF-91E5-42FF-9A83-0E7DE19B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8F30A4-ADA6-434C-95A7-4FF502EE0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6DC3CD-A77C-4196-890C-322EB2875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BB6256-97EC-436F-92AF-2EB1592EF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2A1CD3-899E-4559-874B-16B842AA8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2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715046B-E5E6-409A-A111-54103406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A4B171-F3E5-4A2D-8348-D1BEBE85F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7F5CAB-72C6-4795-9942-558ACDBA8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C35B3-E334-4350-A06B-4788D2257B1D}" type="datetimeFigureOut">
              <a:rPr lang="es-MX" smtClean="0"/>
              <a:t>01/10/2020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C5854B-4197-4239-BAA6-046F05E0E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968907-8C0B-48A0-AD0F-DB2A1C52A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45DCC-06BF-4239-9EDD-AEFE9D495D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904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CFD0FF6-144D-4EEF-BCA1-16D300F3B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82F32B-2CB9-43CE-AA41-5CE231011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3FCEB0-3E3D-44B8-A486-520EA3228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EEAE6-AC8D-45F3-A0C1-0DA77885C529}" type="datetimeFigureOut">
              <a:rPr lang="es-MX" smtClean="0"/>
              <a:t>01/10/2020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ECDC24-7DD6-450F-BBBE-BB7F2CBC9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8432FD-6BD5-4168-A486-732A3AF6E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67967-65A0-4CB8-B50A-954642D03A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329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59AD96A-82C1-4086-B655-029729B8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21972A-BABB-4CC9-A71D-149105B12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5A1654-998D-4EBA-82CE-EDF838577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C458-44A4-4452-A0EA-59964430CCBA}" type="datetimeFigureOut">
              <a:rPr lang="es-MX" smtClean="0"/>
              <a:t>01/10/2020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22B0F7-104A-49EC-9107-71E3CB585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9DB335-FE80-4052-A177-454397DC1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8CE9C-B5A0-4374-B063-A5412BABAA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818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age.org/instituciones-asociadas?page=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jaimetorresy.blogspot.com/p/sistemas-operativos.html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creativecommons.org/licenses/by-nc/3.0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initlab.org/index.php/Project/VHDL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uskaditecnologia.com/conclusiones-de-la-jornada-sobre-industria-4-0-de-elara-ingenieros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aniearcani.blogspot.com/2018/09/quando-si-alza-nuovamente-il-sipario.html" TargetMode="External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alculator_icon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01389/packet-processo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4402377" cy="3925305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CD4087-1784-48C8-8DDD-01C0B3578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700" y="762000"/>
            <a:ext cx="3759200" cy="33009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Introducción a los Sistemas Embebidos</a:t>
            </a:r>
            <a:br>
              <a:rPr lang="en-US" sz="4400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endParaRPr lang="en-US" sz="44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4AD1593-3839-4484-BE57-A3A9FDD3E2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44" r="1148" b="3"/>
          <a:stretch/>
        </p:blipFill>
        <p:spPr>
          <a:xfrm>
            <a:off x="5048949" y="450221"/>
            <a:ext cx="2112264" cy="1880708"/>
          </a:xfrm>
          <a:prstGeom prst="rect">
            <a:avLst/>
          </a:prstGeom>
        </p:spPr>
      </p:pic>
      <p:pic>
        <p:nvPicPr>
          <p:cNvPr id="63" name="Imagen 6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FC737A7D-7998-4E5C-8AB6-B4401361E8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7" r="-3" b="-3"/>
          <a:stretch/>
        </p:blipFill>
        <p:spPr>
          <a:xfrm>
            <a:off x="5048948" y="2494817"/>
            <a:ext cx="2107497" cy="188100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540576"/>
            <a:ext cx="4398090" cy="1858504"/>
          </a:xfrm>
          <a:prstGeom prst="rect">
            <a:avLst/>
          </a:prstGeom>
          <a:solidFill>
            <a:srgbClr val="365A44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8" y="4534354"/>
            <a:ext cx="2107497" cy="1858505"/>
          </a:xfrm>
          <a:prstGeom prst="rect">
            <a:avLst/>
          </a:prstGeom>
          <a:solidFill>
            <a:srgbClr val="28F19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27567" y="450221"/>
            <a:ext cx="4405512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B8AA0B-0600-46EC-A1C4-E469BEC00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8103" y="795548"/>
            <a:ext cx="3759198" cy="5275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Mario Cruz Martínez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Osiel de Jesus López López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Wendy </a:t>
            </a:r>
            <a:r>
              <a:rPr lang="en-US" sz="2200" dirty="0"/>
              <a:t>Landa Rodríguez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48642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B9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654110F-656E-480B-BEF6-BE1536A18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499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86259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B2B06B-7B3F-440A-A876-5F10925EC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0" i="0">
                <a:solidFill>
                  <a:schemeClr val="bg1"/>
                </a:solidFill>
                <a:effectLst/>
              </a:rPr>
              <a:t>Sistemas Operativos para Embebidos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256687-5B5E-46CE-A2CF-00268FC5E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948" y="2276857"/>
            <a:ext cx="5659784" cy="44615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Por </a:t>
            </a:r>
            <a:r>
              <a:rPr lang="en-US" sz="1800" b="0" i="0" dirty="0" err="1">
                <a:effectLst/>
              </a:rPr>
              <a:t>definición</a:t>
            </a:r>
            <a:r>
              <a:rPr lang="en-US" sz="1800" b="0" i="0" dirty="0">
                <a:effectLst/>
              </a:rPr>
              <a:t>, un </a:t>
            </a:r>
            <a:r>
              <a:rPr lang="en-US" sz="1800" b="0" i="0" dirty="0" err="1">
                <a:effectLst/>
              </a:rPr>
              <a:t>sistema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operativo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embebido</a:t>
            </a:r>
            <a:r>
              <a:rPr lang="en-US" sz="1800" b="0" i="0" dirty="0">
                <a:effectLst/>
              </a:rPr>
              <a:t> es </a:t>
            </a:r>
            <a:r>
              <a:rPr lang="en-US" sz="1800" b="0" i="0" dirty="0" err="1">
                <a:effectLst/>
              </a:rPr>
              <a:t>aquel</a:t>
            </a:r>
            <a:r>
              <a:rPr lang="en-US" sz="1800" b="0" i="0" dirty="0">
                <a:effectLst/>
              </a:rPr>
              <a:t> que ha </a:t>
            </a:r>
            <a:r>
              <a:rPr lang="en-US" sz="1800" b="0" i="0" dirty="0" err="1">
                <a:effectLst/>
              </a:rPr>
              <a:t>sido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creado</a:t>
            </a:r>
            <a:r>
              <a:rPr lang="en-US" sz="1800" b="0" i="0" dirty="0">
                <a:effectLst/>
              </a:rPr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para un </a:t>
            </a:r>
            <a:r>
              <a:rPr lang="en-US" sz="1800" b="0" i="0" dirty="0" err="1">
                <a:effectLst/>
              </a:rPr>
              <a:t>sistema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embebido</a:t>
            </a:r>
            <a:r>
              <a:rPr lang="en-US" sz="1800" b="0" i="0" dirty="0">
                <a:effectLst/>
              </a:rPr>
              <a:t>, es </a:t>
            </a:r>
            <a:r>
              <a:rPr lang="en-US" sz="1800" b="0" i="0" dirty="0" err="1">
                <a:effectLst/>
              </a:rPr>
              <a:t>decir</a:t>
            </a:r>
            <a:r>
              <a:rPr lang="en-US" sz="1800" b="0" i="0" dirty="0">
                <a:effectLst/>
              </a:rPr>
              <a:t>, un </a:t>
            </a:r>
            <a:r>
              <a:rPr lang="en-US" sz="1800" b="0" i="0" dirty="0" err="1">
                <a:effectLst/>
              </a:rPr>
              <a:t>sistema</a:t>
            </a:r>
            <a:r>
              <a:rPr lang="en-US" sz="1800" b="0" i="0" dirty="0">
                <a:effectLst/>
              </a:rPr>
              <a:t> de </a:t>
            </a:r>
            <a:r>
              <a:rPr lang="en-US" sz="1800" b="0" i="0" dirty="0" err="1">
                <a:effectLst/>
              </a:rPr>
              <a:t>computación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limitado</a:t>
            </a:r>
            <a:r>
              <a:rPr lang="en-US" sz="1800" b="0" i="0" dirty="0">
                <a:effectLst/>
              </a:rPr>
              <a:t> a un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effectLst/>
              </a:rPr>
              <a:t>número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fijo</a:t>
            </a:r>
            <a:r>
              <a:rPr lang="en-US" sz="1800" b="0" i="0" dirty="0">
                <a:effectLst/>
              </a:rPr>
              <a:t> y </a:t>
            </a:r>
            <a:r>
              <a:rPr lang="en-US" sz="1800" b="0" i="0" dirty="0" err="1">
                <a:effectLst/>
              </a:rPr>
              <a:t>escaso</a:t>
            </a:r>
            <a:r>
              <a:rPr lang="en-US" sz="1800" b="0" i="0" dirty="0">
                <a:effectLst/>
              </a:rPr>
              <a:t> de </a:t>
            </a:r>
            <a:r>
              <a:rPr lang="en-US" sz="1800" b="0" i="0" dirty="0" err="1">
                <a:effectLst/>
              </a:rPr>
              <a:t>tareas</a:t>
            </a:r>
            <a:r>
              <a:rPr lang="en-US" sz="1800" b="0" i="0" dirty="0">
                <a:effectLst/>
              </a:rPr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effectLst/>
              </a:rPr>
              <a:t>Aquí</a:t>
            </a:r>
            <a:r>
              <a:rPr lang="en-US" sz="1800" b="0" i="0" dirty="0">
                <a:effectLst/>
              </a:rPr>
              <a:t> no </a:t>
            </a:r>
            <a:r>
              <a:rPr lang="en-US" sz="1800" b="0" i="0" dirty="0" err="1">
                <a:effectLst/>
              </a:rPr>
              <a:t>entran</a:t>
            </a:r>
            <a:r>
              <a:rPr lang="en-US" sz="1800" b="0" i="0" dirty="0">
                <a:effectLst/>
              </a:rPr>
              <a:t>, </a:t>
            </a:r>
            <a:r>
              <a:rPr lang="en-US" sz="1800" b="0" i="0" dirty="0" err="1">
                <a:effectLst/>
              </a:rPr>
              <a:t>evidentemente</a:t>
            </a:r>
            <a:r>
              <a:rPr lang="en-US" sz="1800" b="0" i="0" dirty="0">
                <a:effectLst/>
              </a:rPr>
              <a:t>, los </a:t>
            </a:r>
            <a:r>
              <a:rPr lang="en-US" sz="1800" b="0" i="0" dirty="0" err="1">
                <a:effectLst/>
              </a:rPr>
              <a:t>ordenadores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personales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ni</a:t>
            </a:r>
            <a:r>
              <a:rPr lang="en-US" sz="1800" b="0" i="0" dirty="0">
                <a:effectLst/>
              </a:rPr>
              <a:t> los </a:t>
            </a:r>
            <a:r>
              <a:rPr lang="en-US" sz="1800" b="0" i="0" dirty="0" err="1">
                <a:effectLst/>
              </a:rPr>
              <a:t>móviles</a:t>
            </a:r>
            <a:r>
              <a:rPr lang="en-US" sz="1800" b="0" i="0" dirty="0">
                <a:effectLst/>
              </a:rPr>
              <a:t>, tablets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o </a:t>
            </a:r>
            <a:r>
              <a:rPr lang="en-US" sz="1800" b="0" i="0" dirty="0" err="1">
                <a:effectLst/>
              </a:rPr>
              <a:t>dispositivos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avanzados</a:t>
            </a:r>
            <a:r>
              <a:rPr lang="en-US" sz="1800" b="0" i="0" dirty="0">
                <a:effectLst/>
              </a:rPr>
              <a:t> que </a:t>
            </a:r>
            <a:r>
              <a:rPr lang="en-US" sz="1800" b="0" i="0" dirty="0" err="1">
                <a:effectLst/>
              </a:rPr>
              <a:t>conoces</a:t>
            </a:r>
            <a:r>
              <a:rPr lang="en-US" sz="1800" b="0" i="0" dirty="0">
                <a:effectLst/>
              </a:rPr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Una </a:t>
            </a:r>
            <a:r>
              <a:rPr lang="en-US" sz="1800" b="0" i="0" dirty="0" err="1">
                <a:effectLst/>
              </a:rPr>
              <a:t>peculiaridad</a:t>
            </a:r>
            <a:r>
              <a:rPr lang="en-US" sz="1800" b="0" i="0" dirty="0">
                <a:effectLst/>
              </a:rPr>
              <a:t> de los </a:t>
            </a:r>
            <a:r>
              <a:rPr lang="en-US" sz="1800" b="0" i="0" dirty="0" err="1">
                <a:effectLst/>
              </a:rPr>
              <a:t>sistemas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embebidos</a:t>
            </a:r>
            <a:r>
              <a:rPr lang="en-US" sz="1800" b="0" i="0" dirty="0">
                <a:effectLst/>
              </a:rPr>
              <a:t> es que son un </a:t>
            </a:r>
            <a:r>
              <a:rPr lang="en-US" sz="1800" b="0" i="0" dirty="0" err="1">
                <a:effectLst/>
              </a:rPr>
              <a:t>todo</a:t>
            </a:r>
            <a:r>
              <a:rPr lang="en-US" sz="1800" b="0" i="0" dirty="0">
                <a:effectLst/>
              </a:rPr>
              <a:t> con las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effectLst/>
              </a:rPr>
              <a:t>aplicaciones</a:t>
            </a:r>
            <a:r>
              <a:rPr lang="en-US" sz="1800" b="0" i="0" dirty="0">
                <a:effectLst/>
              </a:rPr>
              <a:t> que </a:t>
            </a:r>
            <a:r>
              <a:rPr lang="en-US" sz="1800" b="0" i="0" dirty="0" err="1">
                <a:effectLst/>
              </a:rPr>
              <a:t>ejecutan</a:t>
            </a:r>
            <a:r>
              <a:rPr lang="en-US" sz="1800" b="0" i="0" dirty="0">
                <a:effectLst/>
              </a:rPr>
              <a:t>, lo que </a:t>
            </a:r>
            <a:r>
              <a:rPr lang="en-US" sz="1800" b="0" i="0" dirty="0" err="1">
                <a:effectLst/>
              </a:rPr>
              <a:t>quiere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decir</a:t>
            </a:r>
            <a:r>
              <a:rPr lang="en-US" sz="1800" b="0" i="0" dirty="0">
                <a:effectLst/>
              </a:rPr>
              <a:t> que </a:t>
            </a:r>
            <a:r>
              <a:rPr lang="en-US" sz="1800" b="0" i="0" dirty="0" err="1">
                <a:effectLst/>
              </a:rPr>
              <a:t>en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muchos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casos</a:t>
            </a:r>
            <a:r>
              <a:rPr lang="en-US" sz="1800" b="0" i="0" dirty="0">
                <a:effectLst/>
              </a:rPr>
              <a:t> no es </a:t>
            </a:r>
            <a:r>
              <a:rPr lang="en-US" sz="1800" b="0" i="0" dirty="0" err="1">
                <a:effectLst/>
              </a:rPr>
              <a:t>posible</a:t>
            </a:r>
            <a:r>
              <a:rPr lang="en-US" sz="1800" b="0" i="0" dirty="0">
                <a:effectLst/>
              </a:rPr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effectLst/>
              </a:rPr>
              <a:t>instalar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en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ellos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ningún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tipo</a:t>
            </a:r>
            <a:r>
              <a:rPr lang="en-US" sz="1800" b="0" i="0" dirty="0">
                <a:effectLst/>
              </a:rPr>
              <a:t> de software </a:t>
            </a:r>
            <a:r>
              <a:rPr lang="en-US" sz="1800" b="0" i="0" dirty="0" err="1">
                <a:effectLst/>
              </a:rPr>
              <a:t>adiciona</a:t>
            </a:r>
            <a:endParaRPr lang="en-US" sz="1800" b="0" i="0" dirty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DB4DF3D-F22B-42E7-84AD-D720575D1A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98" r="2051" b="-3"/>
          <a:stretch/>
        </p:blipFill>
        <p:spPr>
          <a:xfrm>
            <a:off x="6335270" y="2276857"/>
            <a:ext cx="5015484" cy="390010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8F8BB4D-95C2-4000-B8D1-30A0B00ADE5E}"/>
              </a:ext>
            </a:extLst>
          </p:cNvPr>
          <p:cNvSpPr txBox="1"/>
          <p:nvPr/>
        </p:nvSpPr>
        <p:spPr>
          <a:xfrm>
            <a:off x="9003638" y="5976908"/>
            <a:ext cx="23471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MX" sz="700">
                <a:solidFill>
                  <a:srgbClr val="FFFFFF"/>
                </a:solidFill>
                <a:hlinkClick r:id="rId3" tooltip="http://jaimetorresy.blogspot.com/p/sistemas-operativos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s-MX" sz="700">
                <a:solidFill>
                  <a:srgbClr val="FFFFFF"/>
                </a:solidFill>
              </a:rPr>
              <a:t> de Autor desconocido está bajo licencia </a:t>
            </a:r>
            <a:r>
              <a:rPr lang="es-MX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s-MX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108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EDED84-3AEB-448D-A8E9-F1CC73B56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marR="0" lvl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ff2"/>
                <a:ea typeface="+mn-ea"/>
                <a:cs typeface="+mn-cs"/>
              </a:rPr>
              <a:t>Windows CE</a:t>
            </a:r>
            <a:br>
              <a:rPr kumimoji="0" lang="es-ES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ff2"/>
                <a:ea typeface="+mn-ea"/>
                <a:cs typeface="+mn-cs"/>
              </a:rPr>
            </a:b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1C5E10-0C4C-411D-89CC-AA452FBAC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295"/>
            <a:ext cx="4936067" cy="4868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b="0" i="0" dirty="0">
                <a:effectLst/>
                <a:latin typeface="ff1"/>
              </a:rPr>
              <a:t>Windows CE , también abreviado como WinCE) es un sistema operativo </a:t>
            </a:r>
          </a:p>
          <a:p>
            <a:pPr marL="0" indent="0">
              <a:buNone/>
            </a:pPr>
            <a:r>
              <a:rPr lang="es-ES" sz="1600" b="0" i="0" dirty="0">
                <a:effectLst/>
                <a:latin typeface="ff1"/>
              </a:rPr>
              <a:t>desarrollado por Microsoft para sistemas empotrados. Windows CE no debe </a:t>
            </a:r>
          </a:p>
          <a:p>
            <a:pPr marL="0" indent="0">
              <a:buNone/>
            </a:pPr>
            <a:r>
              <a:rPr lang="es-ES" sz="1600" b="0" i="0" dirty="0">
                <a:effectLst/>
                <a:latin typeface="ff1"/>
              </a:rPr>
              <a:t>confundirse con Windows </a:t>
            </a:r>
            <a:r>
              <a:rPr lang="es-ES" sz="1600" b="0" i="0" dirty="0" err="1">
                <a:effectLst/>
                <a:latin typeface="ff1"/>
              </a:rPr>
              <a:t>Embedded</a:t>
            </a:r>
            <a:r>
              <a:rPr lang="es-ES" sz="1600" b="0" i="0" dirty="0">
                <a:effectLst/>
                <a:latin typeface="ff1"/>
              </a:rPr>
              <a:t> Standard, que es un sistema basado en </a:t>
            </a:r>
          </a:p>
          <a:p>
            <a:pPr marL="0" indent="0">
              <a:buNone/>
            </a:pPr>
            <a:r>
              <a:rPr lang="es-ES" sz="1600" b="0" i="0" dirty="0">
                <a:effectLst/>
                <a:latin typeface="ff1"/>
              </a:rPr>
              <a:t>Windows NT; Windows CE está desarrollado independientemente.</a:t>
            </a:r>
          </a:p>
          <a:p>
            <a:pPr marL="0" indent="0">
              <a:buNone/>
            </a:pPr>
            <a:r>
              <a:rPr lang="es-ES" sz="1600" b="0" i="0" dirty="0">
                <a:effectLst/>
                <a:latin typeface="ff1"/>
              </a:rPr>
              <a:t>La versión actual de Windows </a:t>
            </a:r>
            <a:r>
              <a:rPr lang="es-ES" sz="1600" b="0" i="0" dirty="0" err="1">
                <a:effectLst/>
                <a:latin typeface="ff1"/>
              </a:rPr>
              <a:t>Embedded</a:t>
            </a:r>
            <a:r>
              <a:rPr lang="es-ES" sz="1600" b="0" i="0" dirty="0">
                <a:effectLst/>
                <a:latin typeface="ff1"/>
              </a:rPr>
              <a:t> Compact funciona en procesadores Intel</a:t>
            </a:r>
          </a:p>
          <a:p>
            <a:pPr marL="0" indent="0">
              <a:buNone/>
            </a:pPr>
            <a:r>
              <a:rPr lang="es-ES" sz="1600" b="0" i="0" dirty="0">
                <a:effectLst/>
                <a:latin typeface="ff1"/>
              </a:rPr>
              <a:t>x86 y compatibles, además de los tipos MIPS y ARM.</a:t>
            </a:r>
          </a:p>
          <a:p>
            <a:pPr marL="0" indent="0">
              <a:buNone/>
            </a:pPr>
            <a:r>
              <a:rPr lang="es-ES" sz="1600" b="0" i="0" dirty="0">
                <a:effectLst/>
                <a:latin typeface="ff1"/>
              </a:rPr>
              <a:t>Se puede encontrar en teléfonos inteligentes, computadoras portátiles, Pocket </a:t>
            </a:r>
          </a:p>
          <a:p>
            <a:pPr marL="0" indent="0">
              <a:buNone/>
            </a:pPr>
            <a:r>
              <a:rPr lang="es-ES" sz="1600" b="0" i="0" dirty="0" err="1">
                <a:effectLst/>
                <a:latin typeface="ff1"/>
              </a:rPr>
              <a:t>PCs</a:t>
            </a:r>
            <a:r>
              <a:rPr lang="es-ES" sz="1600" b="0" i="0" dirty="0">
                <a:effectLst/>
                <a:latin typeface="ff1"/>
              </a:rPr>
              <a:t> y GPS y, sobre todo, en la consola de videojuegos </a:t>
            </a:r>
            <a:r>
              <a:rPr lang="es-ES" sz="1600" b="0" i="0" dirty="0" err="1">
                <a:effectLst/>
                <a:latin typeface="ff1"/>
              </a:rPr>
              <a:t>Dreamcast</a:t>
            </a:r>
            <a:r>
              <a:rPr lang="es-ES" sz="1600" b="0" i="0" dirty="0">
                <a:effectLst/>
                <a:latin typeface="ff1"/>
              </a:rPr>
              <a:t>.</a:t>
            </a:r>
          </a:p>
          <a:p>
            <a:pPr marL="0" indent="0">
              <a:buNone/>
            </a:pPr>
            <a:r>
              <a:rPr lang="es-ES" sz="1600" b="0" i="0" dirty="0">
                <a:effectLst/>
                <a:latin typeface="ff1"/>
              </a:rPr>
              <a:t>El último sistema operativo creado a base de Windows CE fue Windows </a:t>
            </a:r>
            <a:r>
              <a:rPr lang="es-ES" sz="1600" b="0" i="0" dirty="0" err="1">
                <a:effectLst/>
                <a:latin typeface="ff1"/>
              </a:rPr>
              <a:t>Phon</a:t>
            </a:r>
            <a:endParaRPr lang="es-ES" sz="1600" b="0" i="0" dirty="0">
              <a:effectLst/>
              <a:latin typeface="ff1"/>
            </a:endParaRPr>
          </a:p>
          <a:p>
            <a:endParaRPr lang="es-MX" sz="1300" dirty="0"/>
          </a:p>
        </p:txBody>
      </p:sp>
      <p:pic>
        <p:nvPicPr>
          <p:cNvPr id="1028" name="Picture 4" descr="E(ver|mbedded): Sistemas operativos embebidos">
            <a:extLst>
              <a:ext uri="{FF2B5EF4-FFF2-40B4-BE49-F238E27FC236}">
                <a16:creationId xmlns:a16="http://schemas.microsoft.com/office/drawing/2014/main" id="{86D1157B-1F34-43E4-B71F-129AD550A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7734" y="2820499"/>
            <a:ext cx="4935970" cy="272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635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94628E-BBC6-4519-B3B8-D2FCF34A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marL="228600" marR="0" lvl="0" indent="-228600" algn="ctr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tabLst/>
              <a:defRPr/>
            </a:pPr>
            <a:r>
              <a:rPr kumimoji="0" lang="es-ES" sz="41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ff2"/>
                <a:ea typeface="+mn-ea"/>
                <a:cs typeface="+mn-cs"/>
              </a:rPr>
              <a:t>Características </a:t>
            </a:r>
            <a:r>
              <a:rPr lang="es-ES" sz="4100" b="0" i="0">
                <a:effectLst/>
                <a:latin typeface="ff1"/>
              </a:rPr>
              <a:t>Windows CE </a:t>
            </a:r>
            <a:br>
              <a:rPr kumimoji="0" lang="es-ES" sz="41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ff2"/>
                <a:ea typeface="+mn-ea"/>
                <a:cs typeface="+mn-cs"/>
              </a:rPr>
            </a:br>
            <a:endParaRPr lang="es-MX" sz="4100"/>
          </a:p>
        </p:txBody>
      </p:sp>
      <p:sp>
        <p:nvSpPr>
          <p:cNvPr id="27" name="Marcador de contenido 2">
            <a:extLst>
              <a:ext uri="{FF2B5EF4-FFF2-40B4-BE49-F238E27FC236}">
                <a16:creationId xmlns:a16="http://schemas.microsoft.com/office/drawing/2014/main" id="{7B2F14D8-216D-45E0-997A-CC3ADC46C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1300" b="0" i="0">
                <a:effectLst/>
                <a:latin typeface="ff1"/>
              </a:rPr>
              <a:t>Windows CE es el sistema operativo de Microsoft, incrustado modular de </a:t>
            </a:r>
          </a:p>
          <a:p>
            <a:pPr marL="0" indent="0">
              <a:buNone/>
            </a:pPr>
            <a:r>
              <a:rPr lang="es-ES" sz="1300" b="0" i="0">
                <a:effectLst/>
                <a:latin typeface="ff1"/>
              </a:rPr>
              <a:t>tiempo real para dispositivos móviles de 32-bits, inteligentes y conectados. </a:t>
            </a:r>
          </a:p>
          <a:p>
            <a:pPr marL="0" indent="0">
              <a:buNone/>
            </a:pPr>
            <a:r>
              <a:rPr lang="es-ES" sz="1300" b="0" i="0">
                <a:effectLst/>
                <a:latin typeface="ff1"/>
              </a:rPr>
              <a:t>Windows CE combina la compatibilidad y los ping, a servicios de aplicaciones </a:t>
            </a:r>
          </a:p>
          <a:p>
            <a:pPr marL="0" indent="0">
              <a:buNone/>
            </a:pPr>
            <a:r>
              <a:rPr lang="es-ES" sz="1300" b="0" i="0">
                <a:effectLst/>
                <a:latin typeface="ff1"/>
              </a:rPr>
              <a:t>avanzadas de Windows; con soporte para múltiples arquitecturas de CPU y </a:t>
            </a:r>
          </a:p>
          <a:p>
            <a:pPr marL="0" indent="0">
              <a:buNone/>
            </a:pPr>
            <a:r>
              <a:rPr lang="es-ES" sz="1300" b="0" i="0">
                <a:effectLst/>
                <a:latin typeface="ff1"/>
              </a:rPr>
              <a:t>opciones incluidas de comunicación y redes. Todas estas características </a:t>
            </a:r>
          </a:p>
          <a:p>
            <a:pPr marL="0" indent="0">
              <a:buNone/>
            </a:pPr>
            <a:r>
              <a:rPr lang="es-ES" sz="1300" b="0" i="0">
                <a:effectLst/>
                <a:latin typeface="ff1"/>
              </a:rPr>
              <a:t>proporcionan una fundación abierta y crean una variedad de productos.</a:t>
            </a:r>
          </a:p>
          <a:p>
            <a:pPr marL="0" indent="0">
              <a:buNone/>
            </a:pPr>
            <a:r>
              <a:rPr lang="es-ES" sz="1300" b="0" i="0">
                <a:effectLst/>
                <a:latin typeface="ff1"/>
              </a:rPr>
              <a:t>Windows CE impulsa a los dispositivos electrónicos del cliente, terminales </a:t>
            </a:r>
          </a:p>
          <a:p>
            <a:pPr marL="0" indent="0">
              <a:buNone/>
            </a:pPr>
            <a:r>
              <a:rPr lang="es-ES" sz="1300" b="0" i="0">
                <a:effectLst/>
                <a:latin typeface="ff1"/>
              </a:rPr>
              <a:t>Web, dispositivos de acceso a Internet, controladores industriales especializados, </a:t>
            </a:r>
          </a:p>
          <a:p>
            <a:pPr marL="0" indent="0">
              <a:buNone/>
            </a:pPr>
            <a:r>
              <a:rPr lang="es-ES" sz="1300" b="0" i="0">
                <a:effectLst/>
                <a:latin typeface="ff1"/>
              </a:rPr>
              <a:t>computadoras de bolsillo, computadoras de revelado fotográfico, dispositivos de </a:t>
            </a:r>
          </a:p>
          <a:p>
            <a:pPr marL="0" indent="0">
              <a:buNone/>
            </a:pPr>
            <a:r>
              <a:rPr lang="es-ES" sz="1300" b="0" i="0">
                <a:effectLst/>
                <a:latin typeface="ff1"/>
              </a:rPr>
              <a:t>comunicación incrustados, e incluso consolas de videojuegos.</a:t>
            </a:r>
          </a:p>
          <a:p>
            <a:pPr marL="0" indent="0">
              <a:buNone/>
            </a:pPr>
            <a:r>
              <a:rPr lang="es-ES" sz="1300" b="0" i="0">
                <a:effectLst/>
                <a:latin typeface="ff1"/>
              </a:rPr>
              <a:t>Esta plataforma modular permite a los desarrolladores crear un software </a:t>
            </a:r>
          </a:p>
          <a:p>
            <a:pPr marL="0" indent="0">
              <a:buNone/>
            </a:pPr>
            <a:r>
              <a:rPr lang="es-ES" sz="1300" b="0" i="0">
                <a:effectLst/>
                <a:latin typeface="ff1"/>
              </a:rPr>
              <a:t>para que la nueva generación de dispositivos móviles de 32-bits, se integre con </a:t>
            </a:r>
          </a:p>
          <a:p>
            <a:pPr marL="0" indent="0">
              <a:buNone/>
            </a:pPr>
            <a:r>
              <a:rPr lang="es-ES" sz="1300" b="0" i="0">
                <a:effectLst/>
                <a:latin typeface="ff1"/>
              </a:rPr>
              <a:t>Windows e Internet. Windows CE se puede ajustar para una plataforma específica.</a:t>
            </a:r>
          </a:p>
          <a:p>
            <a:endParaRPr lang="es-MX" sz="1300"/>
          </a:p>
        </p:txBody>
      </p:sp>
    </p:spTree>
    <p:extLst>
      <p:ext uri="{BB962C8B-B14F-4D97-AF65-F5344CB8AC3E}">
        <p14:creationId xmlns:p14="http://schemas.microsoft.com/office/powerpoint/2010/main" val="117591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B420DD-ADE8-4DD2-A73E-B52CE4C8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marL="228600" marR="0" lvl="0" indent="-228600" algn="r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tabLst/>
              <a:defRPr/>
            </a:pPr>
            <a:r>
              <a:rPr kumimoji="0" lang="es-E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f2"/>
                <a:ea typeface="+mn-ea"/>
                <a:cs typeface="+mn-cs"/>
              </a:rPr>
              <a:t>Herramientas </a:t>
            </a:r>
            <a:r>
              <a:rPr kumimoji="0" lang="es-E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f1"/>
                <a:ea typeface="+mn-ea"/>
                <a:cs typeface="+mn-cs"/>
              </a:rPr>
              <a:t>Windows CE </a:t>
            </a:r>
            <a:endParaRPr lang="es-MX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Marcador de contenido 2">
            <a:extLst>
              <a:ext uri="{FF2B5EF4-FFF2-40B4-BE49-F238E27FC236}">
                <a16:creationId xmlns:a16="http://schemas.microsoft.com/office/drawing/2014/main" id="{2D7E8CCB-3D55-481E-8B83-53A60FB28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700" b="0" i="0">
                <a:solidFill>
                  <a:schemeClr val="bg1"/>
                </a:solidFill>
                <a:effectLst/>
                <a:latin typeface="ff1"/>
              </a:rPr>
              <a:t>Windows CE no es un subconjunto de Windows XP o de Windows NT, sino </a:t>
            </a:r>
          </a:p>
          <a:p>
            <a:pPr marL="0" indent="0">
              <a:buNone/>
            </a:pPr>
            <a:r>
              <a:rPr lang="es-ES" sz="1700" b="0" i="0">
                <a:solidFill>
                  <a:schemeClr val="bg1"/>
                </a:solidFill>
                <a:effectLst/>
                <a:latin typeface="ff1"/>
              </a:rPr>
              <a:t>que fue desarrollado a base de nuevas arquitecturas. Aun así mantiene cierta </a:t>
            </a:r>
          </a:p>
          <a:p>
            <a:pPr marL="0" indent="0">
              <a:buNone/>
            </a:pPr>
            <a:r>
              <a:rPr lang="es-ES" sz="1700" b="0" i="0">
                <a:solidFill>
                  <a:schemeClr val="bg1"/>
                </a:solidFill>
                <a:effectLst/>
                <a:latin typeface="ff1"/>
              </a:rPr>
              <a:t>conexión con sus similares. Tiene sus propias APIs para desarrollo, y necesita sus</a:t>
            </a:r>
          </a:p>
          <a:p>
            <a:pPr marL="0" indent="0">
              <a:buNone/>
            </a:pPr>
            <a:r>
              <a:rPr lang="es-ES" sz="1700" b="0" i="0">
                <a:solidFill>
                  <a:schemeClr val="bg1"/>
                </a:solidFill>
                <a:effectLst/>
                <a:latin typeface="ff1"/>
              </a:rPr>
              <a:t>propios controladores para el hardware, con el cual va a interactuar.</a:t>
            </a:r>
          </a:p>
          <a:p>
            <a:pPr marL="0" indent="0">
              <a:buNone/>
            </a:pPr>
            <a:r>
              <a:rPr lang="es-ES" sz="1700" b="0" i="0">
                <a:solidFill>
                  <a:schemeClr val="bg1"/>
                </a:solidFill>
                <a:effectLst/>
                <a:latin typeface="ff1"/>
              </a:rPr>
              <a:t>Windows CE también ha permitido la creación de un sistema denominado </a:t>
            </a:r>
          </a:p>
          <a:p>
            <a:pPr marL="0" indent="0">
              <a:buNone/>
            </a:pPr>
            <a:r>
              <a:rPr lang="es-ES" sz="1700" b="0" i="0">
                <a:solidFill>
                  <a:schemeClr val="bg1"/>
                </a:solidFill>
                <a:effectLst/>
                <a:latin typeface="ff1"/>
              </a:rPr>
              <a:t>AutoPC, que consiste en un PC empotrado en un automóvil, y que va ubicado </a:t>
            </a:r>
          </a:p>
          <a:p>
            <a:pPr marL="0" indent="0">
              <a:buNone/>
            </a:pPr>
            <a:r>
              <a:rPr lang="es-ES" sz="1700" b="0" i="0">
                <a:solidFill>
                  <a:schemeClr val="bg1"/>
                </a:solidFill>
                <a:effectLst/>
                <a:latin typeface="ff1"/>
              </a:rPr>
              <a:t>donde normalmente va una radio. De esta manera, permite controlar la radio, el </a:t>
            </a:r>
          </a:p>
          <a:p>
            <a:pPr marL="0" indent="0">
              <a:buNone/>
            </a:pPr>
            <a:r>
              <a:rPr lang="es-ES" sz="1700" b="0" i="0">
                <a:solidFill>
                  <a:schemeClr val="bg1"/>
                </a:solidFill>
                <a:effectLst/>
                <a:latin typeface="ff1"/>
              </a:rPr>
              <a:t>reproductor de CD y revisar el correo electrónico</a:t>
            </a:r>
          </a:p>
          <a:p>
            <a:pPr marL="0" indent="0">
              <a:buNone/>
            </a:pPr>
            <a:endParaRPr lang="es-MX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937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istemas operativos ¿Que son y cuales existen? (Parte 1)|Todocell.Mx">
            <a:extLst>
              <a:ext uri="{FF2B5EF4-FFF2-40B4-BE49-F238E27FC236}">
                <a16:creationId xmlns:a16="http://schemas.microsoft.com/office/drawing/2014/main" id="{57D35E9C-01E1-43DE-851C-2406860E72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55" b="-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C79EEFA-39D7-4846-84AB-08291AC2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kumimoji="0" lang="es-E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f1"/>
                <a:ea typeface="+mn-ea"/>
                <a:cs typeface="+mn-cs"/>
              </a:rPr>
              <a:t>FreeBSD</a:t>
            </a:r>
            <a:endParaRPr lang="es-MX" sz="400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7B9E65-5FE1-45C4-97E8-BC9CA85B9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400" b="0" i="0">
                <a:solidFill>
                  <a:srgbClr val="FFFFFF"/>
                </a:solidFill>
                <a:effectLst/>
                <a:latin typeface="ff1"/>
              </a:rPr>
              <a:t>FreeBSD es un sistema operativo libre para computadoras basado en las </a:t>
            </a:r>
          </a:p>
          <a:p>
            <a:pPr marL="0" indent="0">
              <a:buNone/>
            </a:pPr>
            <a:r>
              <a:rPr lang="es-ES" sz="1400" b="0" i="0">
                <a:solidFill>
                  <a:srgbClr val="FFFFFF"/>
                </a:solidFill>
                <a:effectLst/>
                <a:latin typeface="ff1"/>
              </a:rPr>
              <a:t>CPU de arquitectura x86, Intel 80386, Intel 80486 (versiones SX y DX), y Pentium. </a:t>
            </a:r>
          </a:p>
          <a:p>
            <a:pPr marL="0" indent="0">
              <a:buNone/>
            </a:pPr>
            <a:r>
              <a:rPr lang="es-ES" sz="1400" b="0" i="0">
                <a:solidFill>
                  <a:srgbClr val="FFFFFF"/>
                </a:solidFill>
                <a:effectLst/>
                <a:latin typeface="ff1"/>
              </a:rPr>
              <a:t>También funciona en procesadores compatibles con x86 como AMD y Cyrix. En la </a:t>
            </a:r>
          </a:p>
          <a:p>
            <a:pPr marL="0" indent="0">
              <a:buNone/>
            </a:pPr>
            <a:r>
              <a:rPr lang="es-ES" sz="1400" b="0" i="0">
                <a:solidFill>
                  <a:srgbClr val="FFFFFF"/>
                </a:solidFill>
                <a:effectLst/>
                <a:latin typeface="ff1"/>
              </a:rPr>
              <a:t>actualidad se ejecuta en once arquitecturas distintas1 como, Alpha, AMD64, IA-64,</a:t>
            </a:r>
          </a:p>
          <a:p>
            <a:pPr marL="0" indent="0">
              <a:buNone/>
            </a:pPr>
            <a:r>
              <a:rPr lang="es-ES" sz="1400" b="0" i="0">
                <a:solidFill>
                  <a:srgbClr val="FFFFFF"/>
                </a:solidFill>
                <a:effectLst/>
                <a:latin typeface="ff1"/>
              </a:rPr>
              <a:t>MIPS, PowerPC y UltraSPARC.</a:t>
            </a:r>
          </a:p>
          <a:p>
            <a:pPr marL="0" indent="0">
              <a:buNone/>
            </a:pPr>
            <a:r>
              <a:rPr lang="es-ES" sz="1400" b="0" i="0">
                <a:solidFill>
                  <a:srgbClr val="FFFFFF"/>
                </a:solidFill>
                <a:effectLst/>
                <a:latin typeface="ff1"/>
              </a:rPr>
              <a:t>FreeBSD está basado en la versión 4.4 BSD-Lite del Computer Systems </a:t>
            </a:r>
          </a:p>
          <a:p>
            <a:pPr marL="0" indent="0">
              <a:buNone/>
            </a:pPr>
            <a:r>
              <a:rPr lang="es-ES" sz="1400" b="0" i="0">
                <a:solidFill>
                  <a:srgbClr val="FFFFFF"/>
                </a:solidFill>
                <a:effectLst/>
                <a:latin typeface="ff1"/>
              </a:rPr>
              <a:t>Research Group (CSRG) de la Universidad de Berkely en California siguiendo la </a:t>
            </a:r>
          </a:p>
          <a:p>
            <a:pPr marL="0" indent="0">
              <a:buNone/>
            </a:pPr>
            <a:r>
              <a:rPr lang="es-ES" sz="1400" b="0" i="0">
                <a:solidFill>
                  <a:srgbClr val="FFFFFF"/>
                </a:solidFill>
                <a:effectLst/>
                <a:latin typeface="ff1"/>
              </a:rPr>
              <a:t>tradición que ha distinguido el desarrollo de los sistemas BSD. Además del trabajo</a:t>
            </a:r>
          </a:p>
          <a:p>
            <a:pPr marL="0" indent="0">
              <a:buNone/>
            </a:pPr>
            <a:r>
              <a:rPr lang="es-ES" sz="1400" b="0" i="0">
                <a:solidFill>
                  <a:srgbClr val="FFFFFF"/>
                </a:solidFill>
                <a:effectLst/>
                <a:latin typeface="ff1"/>
              </a:rPr>
              <a:t>realizado por el CSRG, el proyecto FreeBSD ha invertido miles de horas en ajustar</a:t>
            </a:r>
          </a:p>
          <a:p>
            <a:pPr marL="0" indent="0">
              <a:buNone/>
            </a:pPr>
            <a:r>
              <a:rPr lang="es-ES" sz="1400" b="0" i="0">
                <a:solidFill>
                  <a:srgbClr val="FFFFFF"/>
                </a:solidFill>
                <a:effectLst/>
                <a:latin typeface="ff1"/>
              </a:rPr>
              <a:t>el sistema para ofrecer las máximas prestaciones en situaciones de carga real</a:t>
            </a:r>
          </a:p>
          <a:p>
            <a:endParaRPr lang="es-MX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837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3D8A1D-E231-4721-BB41-91BDB3215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marL="228600" marR="0" lvl="0" indent="-228600" algn="r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tabLst/>
              <a:defRPr/>
            </a:pPr>
            <a:r>
              <a:rPr kumimoji="0" lang="es-E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f2"/>
                <a:ea typeface="+mn-ea"/>
                <a:cs typeface="+mn-cs"/>
              </a:rPr>
              <a:t>Herramientas </a:t>
            </a:r>
            <a:r>
              <a:rPr kumimoji="0" lang="es-E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f1"/>
                <a:ea typeface="+mn-ea"/>
                <a:cs typeface="+mn-cs"/>
              </a:rPr>
              <a:t>FreeBSD</a:t>
            </a:r>
            <a:br>
              <a:rPr kumimoji="0" lang="es-E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f2"/>
                <a:ea typeface="+mn-ea"/>
                <a:cs typeface="+mn-cs"/>
              </a:rPr>
            </a:br>
            <a:endParaRPr lang="es-MX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A06CE6-2E5F-4D76-9D75-40832F23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500" b="0" i="0">
                <a:solidFill>
                  <a:schemeClr val="bg1"/>
                </a:solidFill>
                <a:effectLst/>
                <a:latin typeface="ff1"/>
              </a:rPr>
              <a:t>FreeBSD al igual que varios otros sistemas inspirados en BSD, provee de </a:t>
            </a:r>
          </a:p>
          <a:p>
            <a:pPr marL="0" indent="0">
              <a:buNone/>
            </a:pPr>
            <a:r>
              <a:rPr lang="es-ES" sz="1500" b="0" i="0">
                <a:solidFill>
                  <a:schemeClr val="bg1"/>
                </a:solidFill>
                <a:effectLst/>
                <a:latin typeface="ff1"/>
              </a:rPr>
              <a:t>manejo semi-automatizado de paquetes distribuidos en formato comprimido (en </a:t>
            </a:r>
          </a:p>
          <a:p>
            <a:pPr marL="0" indent="0">
              <a:buNone/>
            </a:pPr>
            <a:r>
              <a:rPr lang="es-ES" sz="1500" b="0" i="0">
                <a:solidFill>
                  <a:schemeClr val="bg1"/>
                </a:solidFill>
                <a:effectLst/>
                <a:latin typeface="ff1"/>
              </a:rPr>
              <a:t>formato tar.bz o .tbz).</a:t>
            </a:r>
          </a:p>
          <a:p>
            <a:pPr marL="0" indent="0">
              <a:buNone/>
            </a:pPr>
            <a:r>
              <a:rPr lang="es-ES" sz="1500" b="0" i="0">
                <a:solidFill>
                  <a:schemeClr val="bg1"/>
                </a:solidFill>
                <a:effectLst/>
                <a:latin typeface="ff1"/>
              </a:rPr>
              <a:t>Además de eso, y al igual que NetBSD y OpenBSD, FreeBSD provee para </a:t>
            </a:r>
          </a:p>
          <a:p>
            <a:pPr marL="0" indent="0">
              <a:buNone/>
            </a:pPr>
            <a:r>
              <a:rPr lang="es-ES" sz="1500" b="0" i="0">
                <a:solidFill>
                  <a:schemeClr val="bg1"/>
                </a:solidFill>
                <a:effectLst/>
                <a:latin typeface="ff1"/>
              </a:rPr>
              <a:t>conveniencia del usuario, de un eficiente sistema de gestión de paquetería </a:t>
            </a:r>
          </a:p>
          <a:p>
            <a:pPr marL="0" indent="0">
              <a:buNone/>
            </a:pPr>
            <a:r>
              <a:rPr lang="es-ES" sz="1500" b="0" i="0">
                <a:solidFill>
                  <a:schemeClr val="bg1"/>
                </a:solidFill>
                <a:effectLst/>
                <a:latin typeface="ff1"/>
              </a:rPr>
              <a:t>llamado ports. </a:t>
            </a:r>
          </a:p>
          <a:p>
            <a:pPr marL="0" indent="0">
              <a:buNone/>
            </a:pPr>
            <a:r>
              <a:rPr lang="es-ES" sz="1500" b="0" i="0">
                <a:solidFill>
                  <a:schemeClr val="bg1"/>
                </a:solidFill>
                <a:effectLst/>
                <a:latin typeface="ff1"/>
              </a:rPr>
              <a:t>Los ports son un conjunto de comandos por lotes, que especifican </a:t>
            </a:r>
          </a:p>
          <a:p>
            <a:pPr marL="0" indent="0">
              <a:buNone/>
            </a:pPr>
            <a:r>
              <a:rPr lang="es-ES" sz="1500" b="0" i="0">
                <a:solidFill>
                  <a:schemeClr val="bg1"/>
                </a:solidFill>
                <a:effectLst/>
                <a:latin typeface="ff1"/>
              </a:rPr>
              <a:t>exactamente los requisitos, lo que se debe hacer para compilar el código fuente y </a:t>
            </a:r>
          </a:p>
          <a:p>
            <a:pPr marL="0" indent="0">
              <a:buNone/>
            </a:pPr>
            <a:r>
              <a:rPr lang="es-ES" sz="1500" b="0" i="0">
                <a:solidFill>
                  <a:schemeClr val="bg1"/>
                </a:solidFill>
                <a:effectLst/>
                <a:latin typeface="ff1"/>
              </a:rPr>
              <a:t>lo necesario para instalar la versión ejecutable de un determinado paquete de </a:t>
            </a:r>
          </a:p>
          <a:p>
            <a:pPr marL="0" indent="0">
              <a:buNone/>
            </a:pPr>
            <a:r>
              <a:rPr lang="es-ES" sz="1500" b="0" i="0">
                <a:solidFill>
                  <a:schemeClr val="bg1"/>
                </a:solidFill>
                <a:effectLst/>
                <a:latin typeface="ff1"/>
              </a:rPr>
              <a:t>software en el sistema. Existen miles de programas libres y comerciales hechos </a:t>
            </a:r>
          </a:p>
          <a:p>
            <a:pPr marL="0" indent="0">
              <a:buNone/>
            </a:pPr>
            <a:r>
              <a:rPr lang="es-ES" sz="1500" b="0" i="0">
                <a:solidFill>
                  <a:schemeClr val="bg1"/>
                </a:solidFill>
                <a:effectLst/>
                <a:latin typeface="ff1"/>
              </a:rPr>
              <a:t>para sistemas como GNU/Linux, que también tienen versiones en FreeBSD</a:t>
            </a:r>
          </a:p>
          <a:p>
            <a:endParaRPr lang="es-MX" sz="15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036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tabla, competencia de atletismo, dibujo&#10;&#10;Descripción generada automáticamente">
            <a:extLst>
              <a:ext uri="{FF2B5EF4-FFF2-40B4-BE49-F238E27FC236}">
                <a16:creationId xmlns:a16="http://schemas.microsoft.com/office/drawing/2014/main" id="{DBAA831C-46D3-4B4D-95F5-9D378D79C0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839" b="1076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64E23F5-E60C-410C-B450-1861FFC93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s-MX" sz="4000">
                <a:solidFill>
                  <a:srgbClr val="FFFFFF"/>
                </a:solidFill>
              </a:rPr>
              <a:t>Aplicaciones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C1C920-44C1-4CD4-81F7-653A9666B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s-MX" sz="2000">
                <a:solidFill>
                  <a:srgbClr val="FFFFFF"/>
                </a:solidFill>
              </a:rPr>
              <a:t>Aplicaciones de sistemas embebidos con microcontroladores: los aparatos electrónicos, los sistemas de comunicación, los sistemas automotores, el equipo militar, las aplicaciones empresariales, los dispositivos médicos.</a:t>
            </a:r>
          </a:p>
          <a:p>
            <a:r>
              <a:rPr lang="es-MX" sz="2000">
                <a:solidFill>
                  <a:srgbClr val="FFFFFF"/>
                </a:solidFill>
              </a:rPr>
              <a:t>Redes inalámbricas de sensores: Son pequeños dispositivos con poder de procesamiento y radio comunicación.</a:t>
            </a:r>
          </a:p>
          <a:p>
            <a:r>
              <a:rPr lang="es-MX" sz="2000">
                <a:solidFill>
                  <a:srgbClr val="FFFFFF"/>
                </a:solidFill>
              </a:rPr>
              <a:t>Aplicaciones en FPGA (Field Programmable Gate Array): Una FPGA es un dispositivo semiconductor que contiene bloques de lógica cuya interconexión y funcionalidad se puede programar. El tamaño, estructura, número de bloques y conectividad de las conexiones varían en las distintas arquitecturas</a:t>
            </a:r>
          </a:p>
        </p:txBody>
      </p:sp>
    </p:spTree>
    <p:extLst>
      <p:ext uri="{BB962C8B-B14F-4D97-AF65-F5344CB8AC3E}">
        <p14:creationId xmlns:p14="http://schemas.microsoft.com/office/powerpoint/2010/main" val="1114835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85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omótica Una perspectiva de sistemas empotrados">
            <a:extLst>
              <a:ext uri="{FF2B5EF4-FFF2-40B4-BE49-F238E27FC236}">
                <a16:creationId xmlns:a16="http://schemas.microsoft.com/office/drawing/2014/main" id="{34C2E48D-7061-4D50-8BBB-FC0E22B3C9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92" b="10308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EDD1642-2A11-466F-8EA1-A4817903D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s-MX" sz="7400">
                <a:solidFill>
                  <a:srgbClr val="FFFFFF"/>
                </a:solidFill>
                <a:latin typeface="3ds" panose="02000503020000020004" pitchFamily="2" charset="0"/>
              </a:rPr>
              <a:t>Sistemas embebidos dentro del hogar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33544A-E24C-450C-8AE2-F8A006CDC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s-ES" sz="15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horno de microondas, el carro, el elevador y muchos otros aparatos, son controlados por computadoras que normalmente no poseen una pantalla, un teclado o un disco rígido, y no responden a lo que comúnmente denominamos “computadora”, este control lo operan los </a:t>
            </a:r>
            <a:r>
              <a:rPr lang="es-ES" sz="15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 Embebidos, </a:t>
            </a:r>
            <a:r>
              <a:rPr lang="es-ES" sz="15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por lo que vemos, </a:t>
            </a:r>
            <a:r>
              <a:rPr lang="es-ES" sz="15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encuentran disponibles en cualquier aspecto de nuestra vida.</a:t>
            </a:r>
            <a:br>
              <a:rPr lang="es-ES" sz="1500" b="1">
                <a:solidFill>
                  <a:srgbClr val="FFFFFF"/>
                </a:solidFill>
              </a:rPr>
            </a:br>
            <a:endParaRPr lang="es-MX" sz="1500">
              <a:solidFill>
                <a:srgbClr val="FFFFFF"/>
              </a:solidFill>
            </a:endParaRPr>
          </a:p>
        </p:txBody>
      </p:sp>
      <p:cxnSp>
        <p:nvCxnSpPr>
          <p:cNvPr id="1044" name="Straight Connector 87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971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2CE01C-3D11-4B57-8FC7-7E7F9663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1700" y="713232"/>
            <a:ext cx="5154168" cy="1197864"/>
          </a:xfrm>
        </p:spPr>
        <p:txBody>
          <a:bodyPr>
            <a:normAutofit fontScale="90000"/>
          </a:bodyPr>
          <a:lstStyle/>
          <a:p>
            <a:r>
              <a:rPr lang="es-MX">
                <a:latin typeface="3ds" panose="02000503020000020004" pitchFamily="2" charset="0"/>
              </a:rPr>
              <a:t>Horno de microondas</a:t>
            </a:r>
          </a:p>
        </p:txBody>
      </p:sp>
      <p:pic>
        <p:nvPicPr>
          <p:cNvPr id="2050" name="Picture 2" descr="Es cierto que hervir agua en el microondas es peligroso?">
            <a:extLst>
              <a:ext uri="{FF2B5EF4-FFF2-40B4-BE49-F238E27FC236}">
                <a16:creationId xmlns:a16="http://schemas.microsoft.com/office/drawing/2014/main" id="{253B50E1-14C3-4C4D-A149-43EB03EE12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5" r="30450" b="-1"/>
          <a:stretch/>
        </p:blipFill>
        <p:spPr bwMode="auto">
          <a:xfrm>
            <a:off x="20" y="10"/>
            <a:ext cx="54950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DF5FE34-0A41-407A-8D94-10FCF68F1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05594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F4CE1C-C016-4C99-B50A-9241347D4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700" y="2048256"/>
            <a:ext cx="5154168" cy="4123944"/>
          </a:xfrm>
        </p:spPr>
        <p:txBody>
          <a:bodyPr anchor="t">
            <a:normAutofit/>
          </a:bodyPr>
          <a:lstStyle/>
          <a:p>
            <a:r>
              <a:rPr lang="es-ES" sz="1700">
                <a:latin typeface="Arial" panose="020B0604020202020204" pitchFamily="34" charset="0"/>
                <a:cs typeface="Arial" panose="020B0604020202020204" pitchFamily="34" charset="0"/>
              </a:rPr>
              <a:t>El sistema integrado en un horno de microondas funciona como un dispositivo de comando.</a:t>
            </a:r>
          </a:p>
          <a:p>
            <a:endParaRPr lang="es-ES" sz="17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700">
                <a:latin typeface="Arial" panose="020B0604020202020204" pitchFamily="34" charset="0"/>
                <a:cs typeface="Arial" panose="020B0604020202020204" pitchFamily="34" charset="0"/>
              </a:rPr>
              <a:t>Está diseñado para tomar direcciones desde el teclado y convertirlas en comandos.</a:t>
            </a:r>
          </a:p>
          <a:p>
            <a:endParaRPr lang="es-MX" sz="17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700">
                <a:latin typeface="Arial" panose="020B0604020202020204" pitchFamily="34" charset="0"/>
                <a:cs typeface="Arial" panose="020B0604020202020204" pitchFamily="34" charset="0"/>
              </a:rPr>
              <a:t>Por ejemplo, se programa un horno de microondas para funcionar a temperatura alta durante dos minutos.</a:t>
            </a:r>
          </a:p>
          <a:p>
            <a:r>
              <a:rPr lang="es-MX" sz="1700">
                <a:latin typeface="Arial" panose="020B0604020202020204" pitchFamily="34" charset="0"/>
                <a:cs typeface="Arial" panose="020B0604020202020204" pitchFamily="34" charset="0"/>
              </a:rPr>
              <a:t>Cuenta con opciones predeterminadas en donde previamente se estima el tiempo de cocción, por ejemplo, cuando se habla de la pizza, palomitas, etc.</a:t>
            </a:r>
          </a:p>
        </p:txBody>
      </p:sp>
    </p:spTree>
    <p:extLst>
      <p:ext uri="{BB962C8B-B14F-4D97-AF65-F5344CB8AC3E}">
        <p14:creationId xmlns:p14="http://schemas.microsoft.com/office/powerpoint/2010/main" val="2486828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reloj, dibujo&#10;&#10;Descripción generada automáticamente">
            <a:extLst>
              <a:ext uri="{FF2B5EF4-FFF2-40B4-BE49-F238E27FC236}">
                <a16:creationId xmlns:a16="http://schemas.microsoft.com/office/drawing/2014/main" id="{6694741D-0FF9-4F47-B53C-C853EB459A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7309" r="9091" b="24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B0599D-6426-476F-8C5E-9B06661B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74" y="49605"/>
            <a:ext cx="4062643" cy="1043409"/>
          </a:xfrm>
        </p:spPr>
        <p:txBody>
          <a:bodyPr>
            <a:normAutofit/>
          </a:bodyPr>
          <a:lstStyle/>
          <a:p>
            <a:r>
              <a:rPr lang="es-MX" sz="3600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FCF51-1105-4AFD-A44B-133D59F81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0" y="914400"/>
            <a:ext cx="4065304" cy="3614058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s-MX" sz="2400" dirty="0"/>
              <a:t>Los sistemas embebidos están presentes en nuestro día a día, iniciando por nuestra casa donde según reportes podemos encontrar al rededor de 100 procesadores embebidos en su interior.</a:t>
            </a:r>
          </a:p>
          <a:p>
            <a:pPr marL="0" indent="0">
              <a:buNone/>
            </a:pPr>
            <a:r>
              <a:rPr lang="es-MX" sz="2400" dirty="0"/>
              <a:t>Los SE en su mayoría nos facilitan las tareas, el desplazamiento, entró muchas otras actividades que van desde el hogar hasta la industria.</a:t>
            </a:r>
          </a:p>
        </p:txBody>
      </p:sp>
    </p:spTree>
    <p:extLst>
      <p:ext uri="{BB962C8B-B14F-4D97-AF65-F5344CB8AC3E}">
        <p14:creationId xmlns:p14="http://schemas.microsoft.com/office/powerpoint/2010/main" val="597017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Lavadora automática carga superior 21 kg plata mabe - Sears">
            <a:extLst>
              <a:ext uri="{FF2B5EF4-FFF2-40B4-BE49-F238E27FC236}">
                <a16:creationId xmlns:a16="http://schemas.microsoft.com/office/drawing/2014/main" id="{84485793-7A5D-414D-93B4-073ED803AB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84" b="2576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06B253-D300-4A38-B2D3-236F59FC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s-MX" sz="4000">
                <a:solidFill>
                  <a:srgbClr val="FFFFFF"/>
                </a:solidFill>
                <a:latin typeface="3ds" panose="02000503020000020004" pitchFamily="2" charset="0"/>
              </a:rPr>
              <a:t>Lavadora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47A2A4-030C-45E2-A571-268FF87D8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s-ES"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sistemas integrados en una lavadora, por ejemplo, se encargarían del cierre y la apertura de las válvulas para permitir que el agua ingrese al sistema a intervalos establecidos (prelavado, lavado) y luego cuando sea necesario drenar. Además también se encuentra la opción de solo realizar una acción.</a:t>
            </a:r>
            <a:endParaRPr lang="es-MX" sz="20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358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10A8B-C3E1-4599-865A-1796A9FFC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s-MX" dirty="0" err="1">
                <a:latin typeface="3ds" panose="02000503020000020004" pitchFamily="2" charset="0"/>
              </a:rPr>
              <a:t>Television</a:t>
            </a:r>
            <a:r>
              <a:rPr lang="es-MX" dirty="0"/>
              <a:t> (Smart tv)</a:t>
            </a:r>
            <a:endParaRPr lang="es-MX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C72423-F4A7-4346-8AC6-3737FB1F6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s-ES" sz="2000">
                <a:solidFill>
                  <a:srgbClr val="FFFFFF"/>
                </a:solidFill>
              </a:rPr>
              <a:t>La nueva era de los televisores.</a:t>
            </a:r>
          </a:p>
          <a:p>
            <a:r>
              <a:rPr lang="es-ES" sz="2000">
                <a:solidFill>
                  <a:srgbClr val="FFFFFF"/>
                </a:solidFill>
              </a:rPr>
              <a:t>Tiene acceso a internet.</a:t>
            </a:r>
          </a:p>
          <a:p>
            <a:r>
              <a:rPr lang="es-ES" sz="2000">
                <a:solidFill>
                  <a:srgbClr val="FFFFFF"/>
                </a:solidFill>
              </a:rPr>
              <a:t>Cuentan con la tecnología necesaria.</a:t>
            </a:r>
          </a:p>
          <a:p>
            <a:r>
              <a:rPr lang="es-ES" sz="2000">
                <a:solidFill>
                  <a:srgbClr val="FFFFFF"/>
                </a:solidFill>
              </a:rPr>
              <a:t>Permite descargas videojuegos.</a:t>
            </a:r>
          </a:p>
          <a:p>
            <a:r>
              <a:rPr lang="es-ES" sz="2000">
                <a:solidFill>
                  <a:srgbClr val="FFFFFF"/>
                </a:solidFill>
              </a:rPr>
              <a:t>También tienen acceso a bluetooth.</a:t>
            </a:r>
            <a:endParaRPr lang="es-MX" sz="2000">
              <a:solidFill>
                <a:srgbClr val="FFFFFF"/>
              </a:solidFill>
            </a:endParaRPr>
          </a:p>
        </p:txBody>
      </p:sp>
      <p:pic>
        <p:nvPicPr>
          <p:cNvPr id="4099" name="Picture 3" descr="Televisor de 65 Pulgadas Barato JVC 65&quot; Class 4K UHD 2160p LED Roku Smart TV  LT-65MAW595 - Veo y Compro en Colombia">
            <a:extLst>
              <a:ext uri="{FF2B5EF4-FFF2-40B4-BE49-F238E27FC236}">
                <a16:creationId xmlns:a16="http://schemas.microsoft.com/office/drawing/2014/main" id="{15D4C7C6-937A-483D-8D5E-74B294320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3394" y="2173287"/>
            <a:ext cx="5090099" cy="4003675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042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BAE339-A393-4B84-9668-E13357FD96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916" b="1057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F438A0-468A-4BE8-BFC8-6D1B6A3EF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s-MX" sz="4000">
                <a:solidFill>
                  <a:srgbClr val="FFFFFF"/>
                </a:solidFill>
                <a:latin typeface="3ds" panose="02000503020000020004" pitchFamily="2" charset="0"/>
              </a:rPr>
              <a:t>Funciones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2C12A1A-A32E-4E30-911D-27F3180F1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32979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0548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os mejores teléfonos que puedes comprar este 2020 | Digital Trends Español">
            <a:extLst>
              <a:ext uri="{FF2B5EF4-FFF2-40B4-BE49-F238E27FC236}">
                <a16:creationId xmlns:a16="http://schemas.microsoft.com/office/drawing/2014/main" id="{1E69477E-ED53-4A6B-BEEB-5FCC7CC0DF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0" b="9311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D305E8-CF9A-4C08-993A-9AA0D2841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s-MX" sz="3600">
                <a:latin typeface="3ds" panose="02000503020000020004" pitchFamily="2" charset="0"/>
              </a:rPr>
              <a:t>Teléfono celular</a:t>
            </a:r>
            <a:br>
              <a:rPr lang="es-MX" sz="3600">
                <a:latin typeface="3ds" panose="02000503020000020004" pitchFamily="2" charset="0"/>
              </a:rPr>
            </a:br>
            <a:r>
              <a:rPr lang="es-MX" sz="3600">
                <a:latin typeface="3ds" panose="02000503020000020004" pitchFamily="2" charset="0"/>
              </a:rPr>
              <a:t>(Smartphone)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C4B499-1B19-4070-8923-950D6A1CD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s-MX" sz="1800">
                <a:latin typeface="Arial" panose="020B0604020202020204" pitchFamily="34" charset="0"/>
                <a:cs typeface="Arial" panose="020B0604020202020204" pitchFamily="34" charset="0"/>
              </a:rPr>
              <a:t>Destinado al principio de su invención como un medio de comunicación a distancia portátil, hoy en día estos dispositivos cuentan con un sinfín de funciones que ayudan al usuario a realizar gran variedad de acciones utilizando únicamente este dispositivo que funciona como cámara, reproductor de música, alarma, buscador de información en internet, etc.</a:t>
            </a:r>
          </a:p>
        </p:txBody>
      </p:sp>
    </p:spTree>
    <p:extLst>
      <p:ext uri="{BB962C8B-B14F-4D97-AF65-F5344CB8AC3E}">
        <p14:creationId xmlns:p14="http://schemas.microsoft.com/office/powerpoint/2010/main" val="3005665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muebles, cortina&#10;&#10;Descripción generada automáticamente">
            <a:extLst>
              <a:ext uri="{FF2B5EF4-FFF2-40B4-BE49-F238E27FC236}">
                <a16:creationId xmlns:a16="http://schemas.microsoft.com/office/drawing/2014/main" id="{B7EE81FF-9E43-4095-8339-4218B35748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845" b="5822"/>
          <a:stretch/>
        </p:blipFill>
        <p:spPr>
          <a:xfrm>
            <a:off x="3" y="10"/>
            <a:ext cx="12191997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A0CD1EB-BEB6-490A-8B81-9FAFEA1F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>
            <a:normAutofit/>
          </a:bodyPr>
          <a:lstStyle/>
          <a:p>
            <a:r>
              <a:rPr lang="es-MX" sz="4000"/>
              <a:t>Conclusión</a:t>
            </a:r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51DADB-6D50-4EBE-87D7-100A3C3F6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2470248"/>
            <a:ext cx="9484235" cy="3052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/>
              <a:t>La industria del software y sistemas embebidos es cada vez mayor y mantiene una creciente presencia en las diferentes actividades del ser humano. Las particularidades de este tipo de software son su alta confiabilidad en su operación, recursos de hardware limitado y respuestas en tiempo real, ha propiciado la búsqueda de mejores, métodos, técnicas, herramientas y proceso de desarrollo que garanticen productos de calidad y con una amplia gama de aplicaciones y desarrollos tecnológicos. </a:t>
            </a:r>
          </a:p>
        </p:txBody>
      </p:sp>
    </p:spTree>
    <p:extLst>
      <p:ext uri="{BB962C8B-B14F-4D97-AF65-F5344CB8AC3E}">
        <p14:creationId xmlns:p14="http://schemas.microsoft.com/office/powerpoint/2010/main" val="683568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005FF-6534-475D-B1FB-D69BAFD6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s-MX" dirty="0"/>
              <a:t>Referencias </a:t>
            </a:r>
            <a:endParaRPr lang="es-MX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E2B4CD-03B6-4881-8FB1-5B5741E97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s-ES" sz="2400"/>
              <a:t>http://dispositivosmoviles17.blogspot.com/2017/04/se-controla-con-un-dispositivo-movil.html</a:t>
            </a:r>
          </a:p>
          <a:p>
            <a:r>
              <a:rPr lang="es-ES" sz="2400"/>
              <a:t>https://www.tecnologias-informacion.com/sistemasembebidos.html#:~:text=Qu%C3%A9%20son%20los%20sistemas%20embebidos&amp;text=Los%20sistemas%20integrados%20en%20una,luego%20cuando%20sea%20necesario%20drenar.</a:t>
            </a:r>
          </a:p>
          <a:p>
            <a:r>
              <a:rPr lang="es-MX" sz="2400"/>
              <a:t>https://mecasquad.wordpress.com/2015/04/18/el-microondas/#:~:text=Los%20hornos%20de%20microondas%20contienen%20sistemas%20embebidos%2C%20no%20sistemas%20operativos.&amp;text=Estos%20sistemas%20contienen%20un%20%C3%BAnico,como%20controles%20remotos%20y%20lavadoras.</a:t>
            </a:r>
          </a:p>
        </p:txBody>
      </p:sp>
    </p:spTree>
    <p:extLst>
      <p:ext uri="{BB962C8B-B14F-4D97-AF65-F5344CB8AC3E}">
        <p14:creationId xmlns:p14="http://schemas.microsoft.com/office/powerpoint/2010/main" val="97159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8E44D-8C8A-4FAB-966E-88898B5F0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>
            <a:normAutofit/>
          </a:bodyPr>
          <a:lstStyle/>
          <a:p>
            <a:r>
              <a:rPr lang="es-MX"/>
              <a:t>Definición</a:t>
            </a:r>
            <a:endParaRPr lang="es-MX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 descr="Imagen que contiene firmar&#10;&#10;Descripción generada automáticamente">
            <a:extLst>
              <a:ext uri="{FF2B5EF4-FFF2-40B4-BE49-F238E27FC236}">
                <a16:creationId xmlns:a16="http://schemas.microsoft.com/office/drawing/2014/main" id="{82DF0232-94D3-49A7-B28B-F53F159C92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28" r="1738" b="-2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54D9BE-60C4-4ACF-8165-465423781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330" y="1702191"/>
            <a:ext cx="5314542" cy="4352484"/>
          </a:xfrm>
        </p:spPr>
        <p:txBody>
          <a:bodyPr anchor="t">
            <a:normAutofit fontScale="92500" lnSpcReduction="10000"/>
          </a:bodyPr>
          <a:lstStyle/>
          <a:p>
            <a:r>
              <a:rPr lang="es-MX" sz="2400" dirty="0"/>
              <a:t>Como definición general; un Sistema Embebido es una placa o tarjeta electrónica que contiene un Microprocesador o Microcontrolador y otros componentes que ejecuta un programa de Software, frecuentemente para un objetivo específico en lugar de un propósito general como la hace una PC o computadora personal.</a:t>
            </a:r>
          </a:p>
          <a:p>
            <a:r>
              <a:rPr lang="es-MX" sz="2400" dirty="0"/>
              <a:t>Una calculadora, teléfonos celulares, teclados de computadora, lavadoras, etc. Son ejemplos de Sistemas Embebidos.</a:t>
            </a:r>
          </a:p>
          <a:p>
            <a:endParaRPr lang="es-MX" sz="2400" dirty="0"/>
          </a:p>
          <a:p>
            <a:pPr marL="0" indent="0">
              <a:buNone/>
            </a:pPr>
            <a:r>
              <a:rPr lang="es-MX" sz="2400" dirty="0"/>
              <a:t>Medium, (2019).</a:t>
            </a:r>
          </a:p>
        </p:txBody>
      </p:sp>
    </p:spTree>
    <p:extLst>
      <p:ext uri="{BB962C8B-B14F-4D97-AF65-F5344CB8AC3E}">
        <p14:creationId xmlns:p14="http://schemas.microsoft.com/office/powerpoint/2010/main" val="3568683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1061C-E6CE-4F44-8BF3-9889CE5A0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 de un sistemas embebidos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A9F150A-A6F4-42B6-80E5-6F44939BC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244" y="1502068"/>
            <a:ext cx="8932984" cy="509568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45460D29-5F5D-4484-9025-0872D9BB4C2D}"/>
              </a:ext>
            </a:extLst>
          </p:cNvPr>
          <p:cNvSpPr/>
          <p:nvPr/>
        </p:nvSpPr>
        <p:spPr>
          <a:xfrm>
            <a:off x="10800522" y="503583"/>
            <a:ext cx="1020417" cy="99848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A6A98A9-4CD0-44C2-BAA5-4352EB8CE10A}"/>
              </a:ext>
            </a:extLst>
          </p:cNvPr>
          <p:cNvSpPr/>
          <p:nvPr/>
        </p:nvSpPr>
        <p:spPr>
          <a:xfrm>
            <a:off x="228550" y="5551280"/>
            <a:ext cx="914400" cy="914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25D7596D-D7CD-4D50-A894-82E2A5A761D3}"/>
              </a:ext>
            </a:extLst>
          </p:cNvPr>
          <p:cNvSpPr/>
          <p:nvPr/>
        </p:nvSpPr>
        <p:spPr>
          <a:xfrm>
            <a:off x="10686756" y="2928730"/>
            <a:ext cx="667044" cy="500270"/>
          </a:xfrm>
          <a:prstGeom prst="roundRect">
            <a:avLst/>
          </a:prstGeom>
          <a:solidFill>
            <a:srgbClr val="FF0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riángulo rectángulo 7">
            <a:extLst>
              <a:ext uri="{FF2B5EF4-FFF2-40B4-BE49-F238E27FC236}">
                <a16:creationId xmlns:a16="http://schemas.microsoft.com/office/drawing/2014/main" id="{FFDE6C27-0BDB-4BDC-9097-DF2B600E4C93}"/>
              </a:ext>
            </a:extLst>
          </p:cNvPr>
          <p:cNvSpPr/>
          <p:nvPr/>
        </p:nvSpPr>
        <p:spPr>
          <a:xfrm>
            <a:off x="132522" y="176505"/>
            <a:ext cx="914400" cy="433095"/>
          </a:xfrm>
          <a:prstGeom prst="rtTriangl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B703E97-7FAF-43B2-A2BB-1AAB35090746}"/>
              </a:ext>
            </a:extLst>
          </p:cNvPr>
          <p:cNvSpPr/>
          <p:nvPr/>
        </p:nvSpPr>
        <p:spPr>
          <a:xfrm>
            <a:off x="10893287" y="6029739"/>
            <a:ext cx="1205948" cy="702365"/>
          </a:xfrm>
          <a:prstGeom prst="ellipse">
            <a:avLst/>
          </a:prstGeom>
          <a:solidFill>
            <a:srgbClr val="B55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DB0B703-4798-4CCA-A08F-9B76C521BAA9}"/>
              </a:ext>
            </a:extLst>
          </p:cNvPr>
          <p:cNvSpPr/>
          <p:nvPr/>
        </p:nvSpPr>
        <p:spPr>
          <a:xfrm>
            <a:off x="387626" y="4321631"/>
            <a:ext cx="410818" cy="43309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E11AAB60-A407-44BC-9706-0DFCEB32882E}"/>
              </a:ext>
            </a:extLst>
          </p:cNvPr>
          <p:cNvSpPr/>
          <p:nvPr/>
        </p:nvSpPr>
        <p:spPr>
          <a:xfrm>
            <a:off x="11496261" y="4333461"/>
            <a:ext cx="470452" cy="998485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1A3622C-A17D-4FAE-98D9-872F944BA0DE}"/>
              </a:ext>
            </a:extLst>
          </p:cNvPr>
          <p:cNvSpPr/>
          <p:nvPr/>
        </p:nvSpPr>
        <p:spPr>
          <a:xfrm>
            <a:off x="417443" y="2474620"/>
            <a:ext cx="1028166" cy="43309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E9945059-D8D8-40C4-B1DB-E29232C7EA65}"/>
              </a:ext>
            </a:extLst>
          </p:cNvPr>
          <p:cNvSpPr/>
          <p:nvPr/>
        </p:nvSpPr>
        <p:spPr>
          <a:xfrm>
            <a:off x="3152896" y="217866"/>
            <a:ext cx="667044" cy="500270"/>
          </a:xfrm>
          <a:prstGeom prst="roundRect">
            <a:avLst/>
          </a:prstGeom>
          <a:solidFill>
            <a:srgbClr val="FF0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1C8D8B6-3506-457D-A33A-E4141B83951F}"/>
              </a:ext>
            </a:extLst>
          </p:cNvPr>
          <p:cNvSpPr/>
          <p:nvPr/>
        </p:nvSpPr>
        <p:spPr>
          <a:xfrm>
            <a:off x="9246704" y="34906"/>
            <a:ext cx="410818" cy="43309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068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5355B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5805BB-D01A-4668-94EA-B6690D29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Categorías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03D9E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6675121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48E4F6-4576-4A8A-9359-AB251E63D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6031967" cy="3283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1700"/>
              <a:t>En el software embebido se pueden distinguir diferentes categorías: </a:t>
            </a:r>
          </a:p>
          <a:p>
            <a:r>
              <a:rPr lang="es-MX" sz="1700"/>
              <a:t>El original o básico, indispensable para el funcionamiento del aparato, el cual constituye su sistema operativo ad-hoc.</a:t>
            </a:r>
          </a:p>
          <a:p>
            <a:r>
              <a:rPr lang="es-MX" sz="1700"/>
              <a:t>Un segundo tipo es el requerido por alguno de los equipos incluidos en el aparato, pero que por condiciones específicas, se hace necesario adaptar el equipo original al uso específico requerido. </a:t>
            </a:r>
          </a:p>
          <a:p>
            <a:r>
              <a:rPr lang="es-MX" sz="1700"/>
              <a:t>Otro tipo es el dedicado a la supervisión y control de sistemas complejos cuyo funcionamiento implica la interrelación de gran cantidad de equipos o aparatos.</a:t>
            </a:r>
          </a:p>
          <a:p>
            <a:endParaRPr lang="es-MX" sz="1700"/>
          </a:p>
        </p:txBody>
      </p: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4205D1E-18BA-4054-BF0E-1F0B426511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2" r="9089" b="2"/>
          <a:stretch/>
        </p:blipFill>
        <p:spPr>
          <a:xfrm>
            <a:off x="7277100" y="2480954"/>
            <a:ext cx="4455979" cy="39181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8274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AC97F9E8-5162-4F21-83A7-F9C5A40C83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1853" b="21898"/>
          <a:stretch/>
        </p:blipFill>
        <p:spPr>
          <a:xfrm>
            <a:off x="3" y="10"/>
            <a:ext cx="12191997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158C80A-F3E0-461E-ABD2-A512FA6C2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>
            <a:normAutofit/>
          </a:bodyPr>
          <a:lstStyle/>
          <a:p>
            <a:r>
              <a:rPr lang="es-MX" sz="4000"/>
              <a:t> Hardware de sistemas embebidos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841FD1-6613-414A-8518-5B9A53465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2470248"/>
            <a:ext cx="9484235" cy="3052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/>
              <a:t>El componente fundamental en este tipo de sistemas es su unidad programable o procesador embebido, que porta el firmware del SE.</a:t>
            </a:r>
          </a:p>
          <a:p>
            <a:r>
              <a:rPr lang="es-MX" sz="2000"/>
              <a:t>Microcontrolador </a:t>
            </a:r>
          </a:p>
          <a:p>
            <a:pPr lvl="1"/>
            <a:r>
              <a:rPr lang="es-MX" sz="2000"/>
              <a:t>La alternativa más usual es utilizar microcontroladores de 4 a 32 bits que incluyen memoria principal y secundaria además de periféricos en un único chip.</a:t>
            </a:r>
          </a:p>
          <a:p>
            <a:r>
              <a:rPr lang="es-MX" sz="2000"/>
              <a:t>Microprocesador</a:t>
            </a:r>
          </a:p>
          <a:p>
            <a:pPr lvl="1"/>
            <a:r>
              <a:rPr lang="es-MX" sz="2000"/>
              <a:t>Desarrollado fundamentalmente pensando en aplicaciones que requieren una gran capacidad de cálculo, manejo de gran cantidad de memoria y gran velocidad de procesamiento</a:t>
            </a:r>
          </a:p>
        </p:txBody>
      </p:sp>
    </p:spTree>
    <p:extLst>
      <p:ext uri="{BB962C8B-B14F-4D97-AF65-F5344CB8AC3E}">
        <p14:creationId xmlns:p14="http://schemas.microsoft.com/office/powerpoint/2010/main" val="4165216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453A89-364D-463D-8C86-C3BC0975B5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15" name="Marcador de contenido 2">
            <a:extLst>
              <a:ext uri="{FF2B5EF4-FFF2-40B4-BE49-F238E27FC236}">
                <a16:creationId xmlns:a16="http://schemas.microsoft.com/office/drawing/2014/main" id="{A0552993-3FDA-49F8-A46C-5954D05F09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269291"/>
              </p:ext>
            </p:extLst>
          </p:nvPr>
        </p:nvGraphicFramePr>
        <p:xfrm>
          <a:off x="838200" y="410817"/>
          <a:ext cx="10515600" cy="5766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3400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03950D-F51D-40BD-83EC-98053F6F73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496" b="185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411C172-B9FE-4628-B479-7B6633DF7B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3141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90513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EDBFAA7-A9D7-48B5-91D7-810C80A5A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62" r="7863" b="3"/>
          <a:stretch/>
        </p:blipFill>
        <p:spPr>
          <a:xfrm>
            <a:off x="321731" y="557189"/>
            <a:ext cx="5668684" cy="574361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389D2F8-1588-42A5-89F4-13BDD02EE6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47" r="15681" b="1"/>
          <a:stretch/>
        </p:blipFill>
        <p:spPr>
          <a:xfrm>
            <a:off x="6195375" y="557189"/>
            <a:ext cx="5674893" cy="57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202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1859</Words>
  <Application>Microsoft Office PowerPoint</Application>
  <PresentationFormat>Panorámica</PresentationFormat>
  <Paragraphs>134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25</vt:i4>
      </vt:variant>
    </vt:vector>
  </HeadingPairs>
  <TitlesOfParts>
    <vt:vector size="35" baseType="lpstr">
      <vt:lpstr>3ds</vt:lpstr>
      <vt:lpstr>Arial</vt:lpstr>
      <vt:lpstr>Calibri</vt:lpstr>
      <vt:lpstr>Calibri Light</vt:lpstr>
      <vt:lpstr>ff1</vt:lpstr>
      <vt:lpstr>ff2</vt:lpstr>
      <vt:lpstr>Tema de Office</vt:lpstr>
      <vt:lpstr>Tema de Office</vt:lpstr>
      <vt:lpstr>Tema de Office</vt:lpstr>
      <vt:lpstr>Tema de Office</vt:lpstr>
      <vt:lpstr>Introducción a los Sistemas Embebidos </vt:lpstr>
      <vt:lpstr>Introducción</vt:lpstr>
      <vt:lpstr>Definición</vt:lpstr>
      <vt:lpstr>Características de un sistemas embebidos</vt:lpstr>
      <vt:lpstr>Categorías</vt:lpstr>
      <vt:lpstr> Hardware de sistemas embebidos</vt:lpstr>
      <vt:lpstr>Presentación de PowerPoint</vt:lpstr>
      <vt:lpstr>Presentación de PowerPoint</vt:lpstr>
      <vt:lpstr>Presentación de PowerPoint</vt:lpstr>
      <vt:lpstr>Presentación de PowerPoint</vt:lpstr>
      <vt:lpstr>Sistemas Operativos para Embebidos</vt:lpstr>
      <vt:lpstr>Windows CE </vt:lpstr>
      <vt:lpstr>Características Windows CE  </vt:lpstr>
      <vt:lpstr>Herramientas Windows CE </vt:lpstr>
      <vt:lpstr>FreeBSD</vt:lpstr>
      <vt:lpstr>Herramientas FreeBSD </vt:lpstr>
      <vt:lpstr>Aplicaciones</vt:lpstr>
      <vt:lpstr>Sistemas embebidos dentro del hogar</vt:lpstr>
      <vt:lpstr>Horno de microondas</vt:lpstr>
      <vt:lpstr>Lavadora</vt:lpstr>
      <vt:lpstr>Television (Smart tv)</vt:lpstr>
      <vt:lpstr>Funciones</vt:lpstr>
      <vt:lpstr>Teléfono celular (Smartphone)</vt:lpstr>
      <vt:lpstr>Conclusión</vt:lpstr>
      <vt:lpstr>Referencias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los Sistemas Embebidos </dc:title>
  <dc:creator>LANDA RODRIGUEZ WENDY</dc:creator>
  <cp:lastModifiedBy>Mario Cruz Martinez</cp:lastModifiedBy>
  <cp:revision>1</cp:revision>
  <dcterms:created xsi:type="dcterms:W3CDTF">2020-09-22T12:54:33Z</dcterms:created>
  <dcterms:modified xsi:type="dcterms:W3CDTF">2020-10-01T16:43:43Z</dcterms:modified>
</cp:coreProperties>
</file>