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57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D259D-A1F2-E798-A47C-8165F426297B}" v="10" dt="2020-12-08T07:46:12.309"/>
    <p1510:client id="{655C1C7B-11E4-54C2-2911-CE605F4D9B30}" v="18" dt="2020-12-08T07:21:55.604"/>
    <p1510:client id="{BCFBCE18-BCDC-368E-7FD0-47438FA91C4A}" v="4" dt="2020-12-08T02:44:56.224"/>
    <p1510:client id="{C61A1A2B-E99E-4E26-852B-D7685160A3AD}" v="1240" dt="2020-12-08T02:43:09.907"/>
    <p1510:client id="{DCFD12AF-CD5C-4FFF-95E5-FB973F8F7366}" v="1266" dt="2020-12-08T02:42:56.462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EZ TORRES MARTHA DIANA" userId="S::zs17012813@estudiantes.uv.mx::50190806-b223-4fc6-aa1b-2c6e7528879a" providerId="AD" clId="Web-{BCFBCE18-BCDC-368E-7FD0-47438FA91C4A}"/>
    <pc:docChg chg="modSld">
      <pc:chgData name="RAMIREZ TORRES MARTHA DIANA" userId="S::zs17012813@estudiantes.uv.mx::50190806-b223-4fc6-aa1b-2c6e7528879a" providerId="AD" clId="Web-{BCFBCE18-BCDC-368E-7FD0-47438FA91C4A}" dt="2020-12-08T02:44:56.224" v="3" actId="20577"/>
      <pc:docMkLst>
        <pc:docMk/>
      </pc:docMkLst>
      <pc:sldChg chg="modSp">
        <pc:chgData name="RAMIREZ TORRES MARTHA DIANA" userId="S::zs17012813@estudiantes.uv.mx::50190806-b223-4fc6-aa1b-2c6e7528879a" providerId="AD" clId="Web-{BCFBCE18-BCDC-368E-7FD0-47438FA91C4A}" dt="2020-12-08T02:44:56.224" v="2" actId="20577"/>
        <pc:sldMkLst>
          <pc:docMk/>
          <pc:sldMk cId="3687566600" sldId="277"/>
        </pc:sldMkLst>
        <pc:spChg chg="mod">
          <ac:chgData name="RAMIREZ TORRES MARTHA DIANA" userId="S::zs17012813@estudiantes.uv.mx::50190806-b223-4fc6-aa1b-2c6e7528879a" providerId="AD" clId="Web-{BCFBCE18-BCDC-368E-7FD0-47438FA91C4A}" dt="2020-12-08T02:44:56.224" v="2" actId="20577"/>
          <ac:spMkLst>
            <pc:docMk/>
            <pc:sldMk cId="3687566600" sldId="277"/>
            <ac:spMk id="3" creationId="{B3172610-85CD-48B2-BF3A-C5358BADDFEA}"/>
          </ac:spMkLst>
        </pc:spChg>
      </pc:sldChg>
      <pc:sldChg chg="modSp">
        <pc:chgData name="RAMIREZ TORRES MARTHA DIANA" userId="S::zs17012813@estudiantes.uv.mx::50190806-b223-4fc6-aa1b-2c6e7528879a" providerId="AD" clId="Web-{BCFBCE18-BCDC-368E-7FD0-47438FA91C4A}" dt="2020-12-08T02:37:02.869" v="0" actId="20577"/>
        <pc:sldMkLst>
          <pc:docMk/>
          <pc:sldMk cId="3825698653" sldId="282"/>
        </pc:sldMkLst>
        <pc:spChg chg="mod">
          <ac:chgData name="RAMIREZ TORRES MARTHA DIANA" userId="S::zs17012813@estudiantes.uv.mx::50190806-b223-4fc6-aa1b-2c6e7528879a" providerId="AD" clId="Web-{BCFBCE18-BCDC-368E-7FD0-47438FA91C4A}" dt="2020-12-08T02:37:02.869" v="0" actId="20577"/>
          <ac:spMkLst>
            <pc:docMk/>
            <pc:sldMk cId="3825698653" sldId="282"/>
            <ac:spMk id="3" creationId="{26CDF869-F475-4C0A-B2A2-F0CE2629E0E4}"/>
          </ac:spMkLst>
        </pc:spChg>
      </pc:sldChg>
    </pc:docChg>
  </pc:docChgLst>
  <pc:docChgLst>
    <pc:chgData name="RAMIREZ TORRES MARTHA DIANA" userId="S::zs17012813@estudiantes.uv.mx::50190806-b223-4fc6-aa1b-2c6e7528879a" providerId="AD" clId="Web-{4CDD259D-A1F2-E798-A47C-8165F426297B}"/>
    <pc:docChg chg="modSld">
      <pc:chgData name="RAMIREZ TORRES MARTHA DIANA" userId="S::zs17012813@estudiantes.uv.mx::50190806-b223-4fc6-aa1b-2c6e7528879a" providerId="AD" clId="Web-{4CDD259D-A1F2-E798-A47C-8165F426297B}" dt="2020-12-08T07:46:12.309" v="9" actId="20577"/>
      <pc:docMkLst>
        <pc:docMk/>
      </pc:docMkLst>
      <pc:sldChg chg="modSp">
        <pc:chgData name="RAMIREZ TORRES MARTHA DIANA" userId="S::zs17012813@estudiantes.uv.mx::50190806-b223-4fc6-aa1b-2c6e7528879a" providerId="AD" clId="Web-{4CDD259D-A1F2-E798-A47C-8165F426297B}" dt="2020-12-08T07:46:10.340" v="7" actId="20577"/>
        <pc:sldMkLst>
          <pc:docMk/>
          <pc:sldMk cId="2352749048" sldId="268"/>
        </pc:sldMkLst>
        <pc:spChg chg="mod">
          <ac:chgData name="RAMIREZ TORRES MARTHA DIANA" userId="S::zs17012813@estudiantes.uv.mx::50190806-b223-4fc6-aa1b-2c6e7528879a" providerId="AD" clId="Web-{4CDD259D-A1F2-E798-A47C-8165F426297B}" dt="2020-12-08T07:45:55.918" v="4" actId="20577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RAMIREZ TORRES MARTHA DIANA" userId="S::zs17012813@estudiantes.uv.mx::50190806-b223-4fc6-aa1b-2c6e7528879a" providerId="AD" clId="Web-{4CDD259D-A1F2-E798-A47C-8165F426297B}" dt="2020-12-08T07:46:10.340" v="7" actId="20577"/>
          <ac:spMkLst>
            <pc:docMk/>
            <pc:sldMk cId="2352749048" sldId="268"/>
            <ac:spMk id="3" creationId="{852A3D91-AB3F-4EDF-B87E-FDDF6C5DC4CF}"/>
          </ac:spMkLst>
        </pc:spChg>
      </pc:sldChg>
      <pc:sldChg chg="modSp">
        <pc:chgData name="RAMIREZ TORRES MARTHA DIANA" userId="S::zs17012813@estudiantes.uv.mx::50190806-b223-4fc6-aa1b-2c6e7528879a" providerId="AD" clId="Web-{4CDD259D-A1F2-E798-A47C-8165F426297B}" dt="2020-12-08T07:45:37.215" v="1" actId="20577"/>
        <pc:sldMkLst>
          <pc:docMk/>
          <pc:sldMk cId="3687566600" sldId="277"/>
        </pc:sldMkLst>
        <pc:spChg chg="mod">
          <ac:chgData name="RAMIREZ TORRES MARTHA DIANA" userId="S::zs17012813@estudiantes.uv.mx::50190806-b223-4fc6-aa1b-2c6e7528879a" providerId="AD" clId="Web-{4CDD259D-A1F2-E798-A47C-8165F426297B}" dt="2020-12-08T07:45:37.215" v="1" actId="20577"/>
          <ac:spMkLst>
            <pc:docMk/>
            <pc:sldMk cId="3687566600" sldId="277"/>
            <ac:spMk id="2" creationId="{E3BD689B-1802-4CD8-A03B-CC20F03A60AB}"/>
          </ac:spMkLst>
        </pc:spChg>
        <pc:spChg chg="mod">
          <ac:chgData name="RAMIREZ TORRES MARTHA DIANA" userId="S::zs17012813@estudiantes.uv.mx::50190806-b223-4fc6-aa1b-2c6e7528879a" providerId="AD" clId="Web-{4CDD259D-A1F2-E798-A47C-8165F426297B}" dt="2020-12-08T07:45:16.496" v="0"/>
          <ac:spMkLst>
            <pc:docMk/>
            <pc:sldMk cId="3687566600" sldId="277"/>
            <ac:spMk id="3" creationId="{B3172610-85CD-48B2-BF3A-C5358BADDFEA}"/>
          </ac:spMkLst>
        </pc:spChg>
      </pc:sldChg>
    </pc:docChg>
  </pc:docChgLst>
  <pc:docChgLst>
    <pc:chgData name="RAMIREZ TORRES MARTHA DIANA" userId="S::zs17012813@estudiantes.uv.mx::50190806-b223-4fc6-aa1b-2c6e7528879a" providerId="AD" clId="Web-{655C1C7B-11E4-54C2-2911-CE605F4D9B30}"/>
    <pc:docChg chg="modSld">
      <pc:chgData name="RAMIREZ TORRES MARTHA DIANA" userId="S::zs17012813@estudiantes.uv.mx::50190806-b223-4fc6-aa1b-2c6e7528879a" providerId="AD" clId="Web-{655C1C7B-11E4-54C2-2911-CE605F4D9B30}" dt="2020-12-08T07:21:55.604" v="16"/>
      <pc:docMkLst>
        <pc:docMk/>
      </pc:docMkLst>
      <pc:sldChg chg="modSp">
        <pc:chgData name="RAMIREZ TORRES MARTHA DIANA" userId="S::zs17012813@estudiantes.uv.mx::50190806-b223-4fc6-aa1b-2c6e7528879a" providerId="AD" clId="Web-{655C1C7B-11E4-54C2-2911-CE605F4D9B30}" dt="2020-12-08T07:21:18.322" v="14"/>
        <pc:sldMkLst>
          <pc:docMk/>
          <pc:sldMk cId="2352749048" sldId="268"/>
        </pc:sldMkLst>
        <pc:spChg chg="mod">
          <ac:chgData name="RAMIREZ TORRES MARTHA DIANA" userId="S::zs17012813@estudiantes.uv.mx::50190806-b223-4fc6-aa1b-2c6e7528879a" providerId="AD" clId="Web-{655C1C7B-11E4-54C2-2911-CE605F4D9B30}" dt="2020-12-08T07:20:35.493" v="4" actId="20577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RAMIREZ TORRES MARTHA DIANA" userId="S::zs17012813@estudiantes.uv.mx::50190806-b223-4fc6-aa1b-2c6e7528879a" providerId="AD" clId="Web-{655C1C7B-11E4-54C2-2911-CE605F4D9B30}" dt="2020-12-08T07:21:05.541" v="12" actId="20577"/>
          <ac:spMkLst>
            <pc:docMk/>
            <pc:sldMk cId="2352749048" sldId="268"/>
            <ac:spMk id="3" creationId="{852A3D91-AB3F-4EDF-B87E-FDDF6C5DC4CF}"/>
          </ac:spMkLst>
        </pc:spChg>
        <pc:picChg chg="mod">
          <ac:chgData name="RAMIREZ TORRES MARTHA DIANA" userId="S::zs17012813@estudiantes.uv.mx::50190806-b223-4fc6-aa1b-2c6e7528879a" providerId="AD" clId="Web-{655C1C7B-11E4-54C2-2911-CE605F4D9B30}" dt="2020-12-08T07:21:18.322" v="14"/>
          <ac:picMkLst>
            <pc:docMk/>
            <pc:sldMk cId="2352749048" sldId="268"/>
            <ac:picMk id="4" creationId="{6119968B-7244-4995-AD1E-1ED32B612E19}"/>
          </ac:picMkLst>
        </pc:picChg>
      </pc:sldChg>
      <pc:sldChg chg="modSp">
        <pc:chgData name="RAMIREZ TORRES MARTHA DIANA" userId="S::zs17012813@estudiantes.uv.mx::50190806-b223-4fc6-aa1b-2c6e7528879a" providerId="AD" clId="Web-{655C1C7B-11E4-54C2-2911-CE605F4D9B30}" dt="2020-12-08T07:21:55.604" v="16"/>
        <pc:sldMkLst>
          <pc:docMk/>
          <pc:sldMk cId="3687566600" sldId="277"/>
        </pc:sldMkLst>
        <pc:spChg chg="mod">
          <ac:chgData name="RAMIREZ TORRES MARTHA DIANA" userId="S::zs17012813@estudiantes.uv.mx::50190806-b223-4fc6-aa1b-2c6e7528879a" providerId="AD" clId="Web-{655C1C7B-11E4-54C2-2911-CE605F4D9B30}" dt="2020-12-08T07:21:46.245" v="15"/>
          <ac:spMkLst>
            <pc:docMk/>
            <pc:sldMk cId="3687566600" sldId="277"/>
            <ac:spMk id="2" creationId="{E3BD689B-1802-4CD8-A03B-CC20F03A60AB}"/>
          </ac:spMkLst>
        </pc:spChg>
        <pc:spChg chg="mod">
          <ac:chgData name="RAMIREZ TORRES MARTHA DIANA" userId="S::zs17012813@estudiantes.uv.mx::50190806-b223-4fc6-aa1b-2c6e7528879a" providerId="AD" clId="Web-{655C1C7B-11E4-54C2-2911-CE605F4D9B30}" dt="2020-12-08T07:21:55.604" v="16"/>
          <ac:spMkLst>
            <pc:docMk/>
            <pc:sldMk cId="3687566600" sldId="277"/>
            <ac:spMk id="3" creationId="{B3172610-85CD-48B2-BF3A-C5358BADDFEA}"/>
          </ac:spMkLst>
        </pc:spChg>
      </pc:sldChg>
    </pc:docChg>
  </pc:docChgLst>
  <pc:docChgLst>
    <pc:chgData name="JUAN MANUEL" userId="ad9ebf69-5f2c-416f-a787-2ed19770b847" providerId="ADAL" clId="{DCFD12AF-CD5C-4FFF-95E5-FB973F8F7366}"/>
    <pc:docChg chg="undo redo custSel mod addSld delSld modSld sldOrd">
      <pc:chgData name="JUAN MANUEL" userId="ad9ebf69-5f2c-416f-a787-2ed19770b847" providerId="ADAL" clId="{DCFD12AF-CD5C-4FFF-95E5-FB973F8F7366}" dt="2020-12-08T02:42:56.462" v="1271" actId="1076"/>
      <pc:docMkLst>
        <pc:docMk/>
      </pc:docMkLst>
      <pc:sldChg chg="addSp delSp modSp mod">
        <pc:chgData name="JUAN MANUEL" userId="ad9ebf69-5f2c-416f-a787-2ed19770b847" providerId="ADAL" clId="{DCFD12AF-CD5C-4FFF-95E5-FB973F8F7366}" dt="2020-12-08T02:42:56.462" v="1271" actId="1076"/>
        <pc:sldMkLst>
          <pc:docMk/>
          <pc:sldMk cId="2394598200" sldId="257"/>
        </pc:sldMkLst>
        <pc:spChg chg="add del mod">
          <ac:chgData name="JUAN MANUEL" userId="ad9ebf69-5f2c-416f-a787-2ed19770b847" providerId="ADAL" clId="{DCFD12AF-CD5C-4FFF-95E5-FB973F8F7366}" dt="2020-12-08T02:40:34.486" v="1257" actId="478"/>
          <ac:spMkLst>
            <pc:docMk/>
            <pc:sldMk cId="2394598200" sldId="257"/>
            <ac:spMk id="3" creationId="{E8B2C75F-D72C-43FC-A73A-5D1F1785738F}"/>
          </ac:spMkLst>
        </pc:spChg>
        <pc:spChg chg="del">
          <ac:chgData name="JUAN MANUEL" userId="ad9ebf69-5f2c-416f-a787-2ed19770b847" providerId="ADAL" clId="{DCFD12AF-CD5C-4FFF-95E5-FB973F8F7366}" dt="2020-12-08T02:40:31.118" v="1255" actId="478"/>
          <ac:spMkLst>
            <pc:docMk/>
            <pc:sldMk cId="2394598200" sldId="257"/>
            <ac:spMk id="4" creationId="{E98DCA46-603B-4178-8707-30E192CE6B8D}"/>
          </ac:spMkLst>
        </pc:spChg>
        <pc:spChg chg="del">
          <ac:chgData name="JUAN MANUEL" userId="ad9ebf69-5f2c-416f-a787-2ed19770b847" providerId="ADAL" clId="{DCFD12AF-CD5C-4FFF-95E5-FB973F8F7366}" dt="2020-12-08T02:40:33.490" v="1256" actId="478"/>
          <ac:spMkLst>
            <pc:docMk/>
            <pc:sldMk cId="2394598200" sldId="257"/>
            <ac:spMk id="8" creationId="{5FC6C278-4035-446A-A94B-030E792FDDF5}"/>
          </ac:spMkLst>
        </pc:spChg>
        <pc:picChg chg="add del mod">
          <ac:chgData name="JUAN MANUEL" userId="ad9ebf69-5f2c-416f-a787-2ed19770b847" providerId="ADAL" clId="{DCFD12AF-CD5C-4FFF-95E5-FB973F8F7366}" dt="2020-12-08T02:41:07.579" v="1262" actId="478"/>
          <ac:picMkLst>
            <pc:docMk/>
            <pc:sldMk cId="2394598200" sldId="257"/>
            <ac:picMk id="5" creationId="{55945315-EFAC-405D-A3F1-CD838E933109}"/>
          </ac:picMkLst>
        </pc:picChg>
        <pc:picChg chg="del">
          <ac:chgData name="JUAN MANUEL" userId="ad9ebf69-5f2c-416f-a787-2ed19770b847" providerId="ADAL" clId="{DCFD12AF-CD5C-4FFF-95E5-FB973F8F7366}" dt="2020-12-08T02:41:28.493" v="1263" actId="478"/>
          <ac:picMkLst>
            <pc:docMk/>
            <pc:sldMk cId="2394598200" sldId="257"/>
            <ac:picMk id="6" creationId="{919D81EF-36BE-4B61-B0FC-F168ABBF16E0}"/>
          </ac:picMkLst>
        </pc:picChg>
        <pc:picChg chg="mod">
          <ac:chgData name="JUAN MANUEL" userId="ad9ebf69-5f2c-416f-a787-2ed19770b847" providerId="ADAL" clId="{DCFD12AF-CD5C-4FFF-95E5-FB973F8F7366}" dt="2020-12-08T02:42:56.462" v="1271" actId="1076"/>
          <ac:picMkLst>
            <pc:docMk/>
            <pc:sldMk cId="2394598200" sldId="257"/>
            <ac:picMk id="7" creationId="{90D1A32C-6796-45E1-B0A8-4B3050CCDD7B}"/>
          </ac:picMkLst>
        </pc:picChg>
        <pc:picChg chg="add del mod">
          <ac:chgData name="JUAN MANUEL" userId="ad9ebf69-5f2c-416f-a787-2ed19770b847" providerId="ADAL" clId="{DCFD12AF-CD5C-4FFF-95E5-FB973F8F7366}" dt="2020-12-08T02:42:36.461" v="1266" actId="478"/>
          <ac:picMkLst>
            <pc:docMk/>
            <pc:sldMk cId="2394598200" sldId="257"/>
            <ac:picMk id="9" creationId="{8E873CFC-D738-4346-BCFD-9B40D204324F}"/>
          </ac:picMkLst>
        </pc:picChg>
      </pc:sldChg>
      <pc:sldChg chg="del">
        <pc:chgData name="JUAN MANUEL" userId="ad9ebf69-5f2c-416f-a787-2ed19770b847" providerId="ADAL" clId="{DCFD12AF-CD5C-4FFF-95E5-FB973F8F7366}" dt="2020-12-08T01:33:34.544" v="365" actId="47"/>
        <pc:sldMkLst>
          <pc:docMk/>
          <pc:sldMk cId="1733894933" sldId="262"/>
        </pc:sldMkLst>
      </pc:sldChg>
      <pc:sldChg chg="addSp delSp modSp mod">
        <pc:chgData name="JUAN MANUEL" userId="ad9ebf69-5f2c-416f-a787-2ed19770b847" providerId="ADAL" clId="{DCFD12AF-CD5C-4FFF-95E5-FB973F8F7366}" dt="2020-12-07T18:03:25.619" v="277" actId="1076"/>
        <pc:sldMkLst>
          <pc:docMk/>
          <pc:sldMk cId="2352749048" sldId="268"/>
        </pc:sldMkLst>
        <pc:spChg chg="mod">
          <ac:chgData name="JUAN MANUEL" userId="ad9ebf69-5f2c-416f-a787-2ed19770b847" providerId="ADAL" clId="{DCFD12AF-CD5C-4FFF-95E5-FB973F8F7366}" dt="2020-12-07T18:02:09.686" v="269" actId="1076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JUAN MANUEL" userId="ad9ebf69-5f2c-416f-a787-2ed19770b847" providerId="ADAL" clId="{DCFD12AF-CD5C-4FFF-95E5-FB973F8F7366}" dt="2020-12-07T18:02:15.875" v="270" actId="1076"/>
          <ac:spMkLst>
            <pc:docMk/>
            <pc:sldMk cId="2352749048" sldId="268"/>
            <ac:spMk id="3" creationId="{852A3D91-AB3F-4EDF-B87E-FDDF6C5DC4CF}"/>
          </ac:spMkLst>
        </pc:spChg>
        <pc:picChg chg="add mod modCrop">
          <ac:chgData name="JUAN MANUEL" userId="ad9ebf69-5f2c-416f-a787-2ed19770b847" providerId="ADAL" clId="{DCFD12AF-CD5C-4FFF-95E5-FB973F8F7366}" dt="2020-12-07T18:03:25.619" v="277" actId="1076"/>
          <ac:picMkLst>
            <pc:docMk/>
            <pc:sldMk cId="2352749048" sldId="268"/>
            <ac:picMk id="4" creationId="{6119968B-7244-4995-AD1E-1ED32B612E19}"/>
          </ac:picMkLst>
        </pc:picChg>
        <pc:picChg chg="del">
          <ac:chgData name="JUAN MANUEL" userId="ad9ebf69-5f2c-416f-a787-2ed19770b847" providerId="ADAL" clId="{DCFD12AF-CD5C-4FFF-95E5-FB973F8F7366}" dt="2020-12-07T18:02:01.796" v="268" actId="478"/>
          <ac:picMkLst>
            <pc:docMk/>
            <pc:sldMk cId="2352749048" sldId="268"/>
            <ac:picMk id="9" creationId="{FC7E2CCC-C53E-454B-9DE0-F2484BA0FF9D}"/>
          </ac:picMkLst>
        </pc:picChg>
      </pc:sldChg>
      <pc:sldChg chg="del">
        <pc:chgData name="JUAN MANUEL" userId="ad9ebf69-5f2c-416f-a787-2ed19770b847" providerId="ADAL" clId="{DCFD12AF-CD5C-4FFF-95E5-FB973F8F7366}" dt="2020-12-08T01:33:32.572" v="363" actId="47"/>
        <pc:sldMkLst>
          <pc:docMk/>
          <pc:sldMk cId="2342962290" sldId="269"/>
        </pc:sldMkLst>
      </pc:sldChg>
      <pc:sldChg chg="del">
        <pc:chgData name="JUAN MANUEL" userId="ad9ebf69-5f2c-416f-a787-2ed19770b847" providerId="ADAL" clId="{DCFD12AF-CD5C-4FFF-95E5-FB973F8F7366}" dt="2020-12-08T01:33:33.466" v="364" actId="47"/>
        <pc:sldMkLst>
          <pc:docMk/>
          <pc:sldMk cId="537041003" sldId="271"/>
        </pc:sldMkLst>
      </pc:sldChg>
      <pc:sldChg chg="del">
        <pc:chgData name="JUAN MANUEL" userId="ad9ebf69-5f2c-416f-a787-2ed19770b847" providerId="ADAL" clId="{DCFD12AF-CD5C-4FFF-95E5-FB973F8F7366}" dt="2020-12-08T01:33:35.531" v="366" actId="47"/>
        <pc:sldMkLst>
          <pc:docMk/>
          <pc:sldMk cId="1943867055" sldId="272"/>
        </pc:sldMkLst>
      </pc:sldChg>
      <pc:sldChg chg="del">
        <pc:chgData name="JUAN MANUEL" userId="ad9ebf69-5f2c-416f-a787-2ed19770b847" providerId="ADAL" clId="{DCFD12AF-CD5C-4FFF-95E5-FB973F8F7366}" dt="2020-12-08T01:33:36.473" v="367" actId="47"/>
        <pc:sldMkLst>
          <pc:docMk/>
          <pc:sldMk cId="1983309941" sldId="273"/>
        </pc:sldMkLst>
      </pc:sldChg>
      <pc:sldChg chg="del">
        <pc:chgData name="JUAN MANUEL" userId="ad9ebf69-5f2c-416f-a787-2ed19770b847" providerId="ADAL" clId="{DCFD12AF-CD5C-4FFF-95E5-FB973F8F7366}" dt="2020-12-08T01:33:37.220" v="368" actId="47"/>
        <pc:sldMkLst>
          <pc:docMk/>
          <pc:sldMk cId="1445218864" sldId="274"/>
        </pc:sldMkLst>
      </pc:sldChg>
      <pc:sldChg chg="del">
        <pc:chgData name="JUAN MANUEL" userId="ad9ebf69-5f2c-416f-a787-2ed19770b847" providerId="ADAL" clId="{DCFD12AF-CD5C-4FFF-95E5-FB973F8F7366}" dt="2020-12-08T01:33:38.319" v="369" actId="47"/>
        <pc:sldMkLst>
          <pc:docMk/>
          <pc:sldMk cId="277620910" sldId="275"/>
        </pc:sldMkLst>
      </pc:sldChg>
      <pc:sldChg chg="del">
        <pc:chgData name="JUAN MANUEL" userId="ad9ebf69-5f2c-416f-a787-2ed19770b847" providerId="ADAL" clId="{DCFD12AF-CD5C-4FFF-95E5-FB973F8F7366}" dt="2020-12-08T01:33:39.472" v="370" actId="47"/>
        <pc:sldMkLst>
          <pc:docMk/>
          <pc:sldMk cId="1330143715" sldId="276"/>
        </pc:sldMkLst>
      </pc:sldChg>
      <pc:sldChg chg="addSp delSp modSp new mod modClrScheme chgLayout">
        <pc:chgData name="JUAN MANUEL" userId="ad9ebf69-5f2c-416f-a787-2ed19770b847" providerId="ADAL" clId="{DCFD12AF-CD5C-4FFF-95E5-FB973F8F7366}" dt="2020-12-08T01:39:24.156" v="497" actId="14100"/>
        <pc:sldMkLst>
          <pc:docMk/>
          <pc:sldMk cId="3687566600" sldId="277"/>
        </pc:sldMkLst>
        <pc:spChg chg="mod">
          <ac:chgData name="JUAN MANUEL" userId="ad9ebf69-5f2c-416f-a787-2ed19770b847" providerId="ADAL" clId="{DCFD12AF-CD5C-4FFF-95E5-FB973F8F7366}" dt="2020-12-08T01:39:04.264" v="490" actId="1076"/>
          <ac:spMkLst>
            <pc:docMk/>
            <pc:sldMk cId="3687566600" sldId="277"/>
            <ac:spMk id="2" creationId="{E3BD689B-1802-4CD8-A03B-CC20F03A60AB}"/>
          </ac:spMkLst>
        </pc:spChg>
        <pc:spChg chg="mod">
          <ac:chgData name="JUAN MANUEL" userId="ad9ebf69-5f2c-416f-a787-2ed19770b847" providerId="ADAL" clId="{DCFD12AF-CD5C-4FFF-95E5-FB973F8F7366}" dt="2020-12-08T01:39:07.689" v="491" actId="1076"/>
          <ac:spMkLst>
            <pc:docMk/>
            <pc:sldMk cId="3687566600" sldId="277"/>
            <ac:spMk id="3" creationId="{B3172610-85CD-48B2-BF3A-C5358BADDFEA}"/>
          </ac:spMkLst>
        </pc:spChg>
        <pc:picChg chg="del mod">
          <ac:chgData name="JUAN MANUEL" userId="ad9ebf69-5f2c-416f-a787-2ed19770b847" providerId="ADAL" clId="{DCFD12AF-CD5C-4FFF-95E5-FB973F8F7366}" dt="2020-12-08T01:31:11.457" v="332" actId="478"/>
          <ac:picMkLst>
            <pc:docMk/>
            <pc:sldMk cId="3687566600" sldId="277"/>
            <ac:picMk id="9" creationId="{3DA5A080-A6CE-4DE3-AD91-62D487E107A1}"/>
          </ac:picMkLst>
        </pc:picChg>
        <pc:picChg chg="del">
          <ac:chgData name="JUAN MANUEL" userId="ad9ebf69-5f2c-416f-a787-2ed19770b847" providerId="ADAL" clId="{DCFD12AF-CD5C-4FFF-95E5-FB973F8F7366}" dt="2020-12-08T01:31:12.431" v="333" actId="478"/>
          <ac:picMkLst>
            <pc:docMk/>
            <pc:sldMk cId="3687566600" sldId="277"/>
            <ac:picMk id="11" creationId="{1F36C300-4A39-4EB8-A580-AE7D209D6B7C}"/>
          </ac:picMkLst>
        </pc:picChg>
        <pc:picChg chg="mod">
          <ac:chgData name="JUAN MANUEL" userId="ad9ebf69-5f2c-416f-a787-2ed19770b847" providerId="ADAL" clId="{DCFD12AF-CD5C-4FFF-95E5-FB973F8F7366}" dt="2020-12-08T01:39:21.069" v="496" actId="1076"/>
          <ac:picMkLst>
            <pc:docMk/>
            <pc:sldMk cId="3687566600" sldId="277"/>
            <ac:picMk id="15" creationId="{08F95191-925E-46C0-B90C-D80CD4D41E0D}"/>
          </ac:picMkLst>
        </pc:picChg>
        <pc:picChg chg="add mod">
          <ac:chgData name="JUAN MANUEL" userId="ad9ebf69-5f2c-416f-a787-2ed19770b847" providerId="ADAL" clId="{DCFD12AF-CD5C-4FFF-95E5-FB973F8F7366}" dt="2020-12-08T01:31:01.500" v="330" actId="1076"/>
          <ac:picMkLst>
            <pc:docMk/>
            <pc:sldMk cId="3687566600" sldId="277"/>
            <ac:picMk id="1026" creationId="{36249136-D51D-4FC2-A65E-1365881EA643}"/>
          </ac:picMkLst>
        </pc:picChg>
        <pc:picChg chg="add del mod">
          <ac:chgData name="JUAN MANUEL" userId="ad9ebf69-5f2c-416f-a787-2ed19770b847" providerId="ADAL" clId="{DCFD12AF-CD5C-4FFF-95E5-FB973F8F7366}" dt="2020-12-08T01:33:04.425" v="359" actId="478"/>
          <ac:picMkLst>
            <pc:docMk/>
            <pc:sldMk cId="3687566600" sldId="277"/>
            <ac:picMk id="1028" creationId="{D0EC8187-C0BA-4983-A3F9-7F83DC2FF719}"/>
          </ac:picMkLst>
        </pc:picChg>
        <pc:picChg chg="add mod">
          <ac:chgData name="JUAN MANUEL" userId="ad9ebf69-5f2c-416f-a787-2ed19770b847" providerId="ADAL" clId="{DCFD12AF-CD5C-4FFF-95E5-FB973F8F7366}" dt="2020-12-08T01:39:11.470" v="493" actId="14100"/>
          <ac:picMkLst>
            <pc:docMk/>
            <pc:sldMk cId="3687566600" sldId="277"/>
            <ac:picMk id="1030" creationId="{AA6EAB95-04AE-4322-955B-4BC59DB0A601}"/>
          </ac:picMkLst>
        </pc:picChg>
        <pc:picChg chg="add mod">
          <ac:chgData name="JUAN MANUEL" userId="ad9ebf69-5f2c-416f-a787-2ed19770b847" providerId="ADAL" clId="{DCFD12AF-CD5C-4FFF-95E5-FB973F8F7366}" dt="2020-12-08T01:32:22.057" v="348" actId="1076"/>
          <ac:picMkLst>
            <pc:docMk/>
            <pc:sldMk cId="3687566600" sldId="277"/>
            <ac:picMk id="1032" creationId="{382E88F8-4FF5-4FF7-80E2-C454DCAB87F8}"/>
          </ac:picMkLst>
        </pc:picChg>
        <pc:picChg chg="add mod">
          <ac:chgData name="JUAN MANUEL" userId="ad9ebf69-5f2c-416f-a787-2ed19770b847" providerId="ADAL" clId="{DCFD12AF-CD5C-4FFF-95E5-FB973F8F7366}" dt="2020-12-08T01:39:24.156" v="497" actId="14100"/>
          <ac:picMkLst>
            <pc:docMk/>
            <pc:sldMk cId="3687566600" sldId="277"/>
            <ac:picMk id="1034" creationId="{5FB7CD25-8937-4A75-B523-BED5A193C58A}"/>
          </ac:picMkLst>
        </pc:picChg>
      </pc:sldChg>
      <pc:sldChg chg="addSp delSp modSp new mod">
        <pc:chgData name="JUAN MANUEL" userId="ad9ebf69-5f2c-416f-a787-2ed19770b847" providerId="ADAL" clId="{DCFD12AF-CD5C-4FFF-95E5-FB973F8F7366}" dt="2020-12-08T01:45:59.613" v="586" actId="1076"/>
        <pc:sldMkLst>
          <pc:docMk/>
          <pc:sldMk cId="366202214" sldId="278"/>
        </pc:sldMkLst>
        <pc:spChg chg="mod">
          <ac:chgData name="JUAN MANUEL" userId="ad9ebf69-5f2c-416f-a787-2ed19770b847" providerId="ADAL" clId="{DCFD12AF-CD5C-4FFF-95E5-FB973F8F7366}" dt="2020-12-08T01:34:05.962" v="376"/>
          <ac:spMkLst>
            <pc:docMk/>
            <pc:sldMk cId="366202214" sldId="278"/>
            <ac:spMk id="2" creationId="{8DA73FDA-8176-48A2-9BC7-12A3D7093988}"/>
          </ac:spMkLst>
        </pc:spChg>
        <pc:spChg chg="mod">
          <ac:chgData name="JUAN MANUEL" userId="ad9ebf69-5f2c-416f-a787-2ed19770b847" providerId="ADAL" clId="{DCFD12AF-CD5C-4FFF-95E5-FB973F8F7366}" dt="2020-12-08T01:41:23.028" v="566" actId="1076"/>
          <ac:spMkLst>
            <pc:docMk/>
            <pc:sldMk cId="366202214" sldId="278"/>
            <ac:spMk id="3" creationId="{C88DBF4E-EEA3-460B-BD9A-069FB77EACCF}"/>
          </ac:spMkLst>
        </pc:spChg>
        <pc:spChg chg="add mod">
          <ac:chgData name="JUAN MANUEL" userId="ad9ebf69-5f2c-416f-a787-2ed19770b847" providerId="ADAL" clId="{DCFD12AF-CD5C-4FFF-95E5-FB973F8F7366}" dt="2020-12-08T01:41:23.028" v="566" actId="1076"/>
          <ac:spMkLst>
            <pc:docMk/>
            <pc:sldMk cId="366202214" sldId="278"/>
            <ac:spMk id="4" creationId="{780398BA-EAD4-466F-9369-350B0640D49F}"/>
          </ac:spMkLst>
        </pc:spChg>
        <pc:spChg chg="add del mod">
          <ac:chgData name="JUAN MANUEL" userId="ad9ebf69-5f2c-416f-a787-2ed19770b847" providerId="ADAL" clId="{DCFD12AF-CD5C-4FFF-95E5-FB973F8F7366}" dt="2020-12-08T01:41:42.284" v="568"/>
          <ac:spMkLst>
            <pc:docMk/>
            <pc:sldMk cId="366202214" sldId="278"/>
            <ac:spMk id="6" creationId="{5F5DB3F2-AE04-47EC-88AB-F98BD0E23F81}"/>
          </ac:spMkLst>
        </pc:spChg>
        <pc:picChg chg="mod">
          <ac:chgData name="JUAN MANUEL" userId="ad9ebf69-5f2c-416f-a787-2ed19770b847" providerId="ADAL" clId="{DCFD12AF-CD5C-4FFF-95E5-FB973F8F7366}" dt="2020-12-08T01:45:46.185" v="583" actId="1076"/>
          <ac:picMkLst>
            <pc:docMk/>
            <pc:sldMk cId="366202214" sldId="278"/>
            <ac:picMk id="5" creationId="{D8D74683-3F18-4163-830A-B2F009B916C0}"/>
          </ac:picMkLst>
        </pc:picChg>
        <pc:picChg chg="add del mod">
          <ac:chgData name="JUAN MANUEL" userId="ad9ebf69-5f2c-416f-a787-2ed19770b847" providerId="ADAL" clId="{DCFD12AF-CD5C-4FFF-95E5-FB973F8F7366}" dt="2020-12-08T01:42:25.867" v="572" actId="478"/>
          <ac:picMkLst>
            <pc:docMk/>
            <pc:sldMk cId="366202214" sldId="278"/>
            <ac:picMk id="7" creationId="{89A46EC9-E0EA-4705-AEBE-25D05E138B79}"/>
          </ac:picMkLst>
        </pc:picChg>
        <pc:picChg chg="add mod">
          <ac:chgData name="JUAN MANUEL" userId="ad9ebf69-5f2c-416f-a787-2ed19770b847" providerId="ADAL" clId="{DCFD12AF-CD5C-4FFF-95E5-FB973F8F7366}" dt="2020-12-08T01:42:35.306" v="576" actId="1076"/>
          <ac:picMkLst>
            <pc:docMk/>
            <pc:sldMk cId="366202214" sldId="278"/>
            <ac:picMk id="8" creationId="{FDB52F32-A4FD-4E3E-853B-91825ACCB413}"/>
          </ac:picMkLst>
        </pc:picChg>
        <pc:picChg chg="add mod">
          <ac:chgData name="JUAN MANUEL" userId="ad9ebf69-5f2c-416f-a787-2ed19770b847" providerId="ADAL" clId="{DCFD12AF-CD5C-4FFF-95E5-FB973F8F7366}" dt="2020-12-08T01:45:50.860" v="585" actId="1076"/>
          <ac:picMkLst>
            <pc:docMk/>
            <pc:sldMk cId="366202214" sldId="278"/>
            <ac:picMk id="12" creationId="{C177BD20-D941-4D9B-884D-3A726D31B961}"/>
          </ac:picMkLst>
        </pc:picChg>
        <pc:picChg chg="mod">
          <ac:chgData name="JUAN MANUEL" userId="ad9ebf69-5f2c-416f-a787-2ed19770b847" providerId="ADAL" clId="{DCFD12AF-CD5C-4FFF-95E5-FB973F8F7366}" dt="2020-12-08T01:45:59.613" v="586" actId="1076"/>
          <ac:picMkLst>
            <pc:docMk/>
            <pc:sldMk cId="366202214" sldId="278"/>
            <ac:picMk id="13" creationId="{4C673E23-F526-4338-B962-ED339C59B6C7}"/>
          </ac:picMkLst>
        </pc:picChg>
      </pc:sldChg>
      <pc:sldChg chg="new del">
        <pc:chgData name="JUAN MANUEL" userId="ad9ebf69-5f2c-416f-a787-2ed19770b847" providerId="ADAL" clId="{DCFD12AF-CD5C-4FFF-95E5-FB973F8F7366}" dt="2020-12-08T01:33:43.450" v="372" actId="47"/>
        <pc:sldMkLst>
          <pc:docMk/>
          <pc:sldMk cId="2936915194" sldId="278"/>
        </pc:sldMkLst>
      </pc:sldChg>
      <pc:sldChg chg="modSp mod ord">
        <pc:chgData name="JUAN MANUEL" userId="ad9ebf69-5f2c-416f-a787-2ed19770b847" providerId="ADAL" clId="{DCFD12AF-CD5C-4FFF-95E5-FB973F8F7366}" dt="2020-12-08T01:50:40.011" v="670" actId="20577"/>
        <pc:sldMkLst>
          <pc:docMk/>
          <pc:sldMk cId="2434149120" sldId="279"/>
        </pc:sldMkLst>
        <pc:spChg chg="mod">
          <ac:chgData name="JUAN MANUEL" userId="ad9ebf69-5f2c-416f-a787-2ed19770b847" providerId="ADAL" clId="{DCFD12AF-CD5C-4FFF-95E5-FB973F8F7366}" dt="2020-12-08T01:50:40.011" v="670" actId="20577"/>
          <ac:spMkLst>
            <pc:docMk/>
            <pc:sldMk cId="2434149120" sldId="279"/>
            <ac:spMk id="3" creationId="{E1BDEDC0-9603-463C-9F24-B934F511B0FD}"/>
          </ac:spMkLst>
        </pc:spChg>
      </pc:sldChg>
      <pc:sldChg chg="modSp new mod">
        <pc:chgData name="JUAN MANUEL" userId="ad9ebf69-5f2c-416f-a787-2ed19770b847" providerId="ADAL" clId="{DCFD12AF-CD5C-4FFF-95E5-FB973F8F7366}" dt="2020-12-08T02:09:48.279" v="767" actId="14100"/>
        <pc:sldMkLst>
          <pc:docMk/>
          <pc:sldMk cId="2493431541" sldId="280"/>
        </pc:sldMkLst>
        <pc:spChg chg="mod">
          <ac:chgData name="JUAN MANUEL" userId="ad9ebf69-5f2c-416f-a787-2ed19770b847" providerId="ADAL" clId="{DCFD12AF-CD5C-4FFF-95E5-FB973F8F7366}" dt="2020-12-08T02:09:48.279" v="767" actId="14100"/>
          <ac:spMkLst>
            <pc:docMk/>
            <pc:sldMk cId="2493431541" sldId="280"/>
            <ac:spMk id="3" creationId="{206E784C-6EB6-4C82-A7F2-AC6D6392D23A}"/>
          </ac:spMkLst>
        </pc:spChg>
        <pc:picChg chg="mod">
          <ac:chgData name="JUAN MANUEL" userId="ad9ebf69-5f2c-416f-a787-2ed19770b847" providerId="ADAL" clId="{DCFD12AF-CD5C-4FFF-95E5-FB973F8F7366}" dt="2020-12-08T02:09:45.992" v="766" actId="1076"/>
          <ac:picMkLst>
            <pc:docMk/>
            <pc:sldMk cId="2493431541" sldId="280"/>
            <ac:picMk id="4" creationId="{896D6A6E-748E-4534-82A1-44D32A98AE1E}"/>
          </ac:picMkLst>
        </pc:picChg>
      </pc:sldChg>
      <pc:sldChg chg="addSp modSp mod">
        <pc:chgData name="JUAN MANUEL" userId="ad9ebf69-5f2c-416f-a787-2ed19770b847" providerId="ADAL" clId="{DCFD12AF-CD5C-4FFF-95E5-FB973F8F7366}" dt="2020-12-08T02:08:43.809" v="756" actId="20577"/>
        <pc:sldMkLst>
          <pc:docMk/>
          <pc:sldMk cId="4256568909" sldId="281"/>
        </pc:sldMkLst>
        <pc:spChg chg="mod">
          <ac:chgData name="JUAN MANUEL" userId="ad9ebf69-5f2c-416f-a787-2ed19770b847" providerId="ADAL" clId="{DCFD12AF-CD5C-4FFF-95E5-FB973F8F7366}" dt="2020-12-08T02:08:43.809" v="756" actId="20577"/>
          <ac:spMkLst>
            <pc:docMk/>
            <pc:sldMk cId="4256568909" sldId="281"/>
            <ac:spMk id="3" creationId="{54CED9A7-F53D-4115-A7FD-80947730929C}"/>
          </ac:spMkLst>
        </pc:spChg>
        <pc:picChg chg="mod">
          <ac:chgData name="JUAN MANUEL" userId="ad9ebf69-5f2c-416f-a787-2ed19770b847" providerId="ADAL" clId="{DCFD12AF-CD5C-4FFF-95E5-FB973F8F7366}" dt="2020-12-08T02:06:48.026" v="705" actId="1076"/>
          <ac:picMkLst>
            <pc:docMk/>
            <pc:sldMk cId="4256568909" sldId="281"/>
            <ac:picMk id="4" creationId="{E303CC73-F59A-488B-BA78-79391CBFED8F}"/>
          </ac:picMkLst>
        </pc:picChg>
        <pc:picChg chg="add mod">
          <ac:chgData name="JUAN MANUEL" userId="ad9ebf69-5f2c-416f-a787-2ed19770b847" providerId="ADAL" clId="{DCFD12AF-CD5C-4FFF-95E5-FB973F8F7366}" dt="2020-12-08T02:06:44.180" v="703" actId="1076"/>
          <ac:picMkLst>
            <pc:docMk/>
            <pc:sldMk cId="4256568909" sldId="281"/>
            <ac:picMk id="5" creationId="{F1898612-2E90-4A5C-8D67-4DC51195045B}"/>
          </ac:picMkLst>
        </pc:picChg>
      </pc:sldChg>
      <pc:sldChg chg="new del">
        <pc:chgData name="JUAN MANUEL" userId="ad9ebf69-5f2c-416f-a787-2ed19770b847" providerId="ADAL" clId="{DCFD12AF-CD5C-4FFF-95E5-FB973F8F7366}" dt="2020-12-08T02:14:52.780" v="769" actId="47"/>
        <pc:sldMkLst>
          <pc:docMk/>
          <pc:sldMk cId="1059588662" sldId="284"/>
        </pc:sldMkLst>
      </pc:sldChg>
      <pc:sldChg chg="new del">
        <pc:chgData name="JUAN MANUEL" userId="ad9ebf69-5f2c-416f-a787-2ed19770b847" providerId="ADAL" clId="{DCFD12AF-CD5C-4FFF-95E5-FB973F8F7366}" dt="2020-12-08T02:15:28.333" v="771" actId="47"/>
        <pc:sldMkLst>
          <pc:docMk/>
          <pc:sldMk cId="1397104630" sldId="284"/>
        </pc:sldMkLst>
      </pc:sldChg>
      <pc:sldChg chg="modSp mod">
        <pc:chgData name="JUAN MANUEL" userId="ad9ebf69-5f2c-416f-a787-2ed19770b847" providerId="ADAL" clId="{DCFD12AF-CD5C-4FFF-95E5-FB973F8F7366}" dt="2020-12-08T02:21:08.110" v="893" actId="20577"/>
        <pc:sldMkLst>
          <pc:docMk/>
          <pc:sldMk cId="603766492" sldId="285"/>
        </pc:sldMkLst>
        <pc:spChg chg="mod">
          <ac:chgData name="JUAN MANUEL" userId="ad9ebf69-5f2c-416f-a787-2ed19770b847" providerId="ADAL" clId="{DCFD12AF-CD5C-4FFF-95E5-FB973F8F7366}" dt="2020-12-08T02:21:08.110" v="893" actId="20577"/>
          <ac:spMkLst>
            <pc:docMk/>
            <pc:sldMk cId="603766492" sldId="285"/>
            <ac:spMk id="3" creationId="{0A587EED-10D7-4BA3-9FC7-1052D3E8CDC2}"/>
          </ac:spMkLst>
        </pc:spChg>
      </pc:sldChg>
      <pc:sldChg chg="addSp modSp mod">
        <pc:chgData name="JUAN MANUEL" userId="ad9ebf69-5f2c-416f-a787-2ed19770b847" providerId="ADAL" clId="{DCFD12AF-CD5C-4FFF-95E5-FB973F8F7366}" dt="2020-12-08T02:25:40.711" v="919" actId="14100"/>
        <pc:sldMkLst>
          <pc:docMk/>
          <pc:sldMk cId="3337846983" sldId="286"/>
        </pc:sldMkLst>
        <pc:spChg chg="mod">
          <ac:chgData name="JUAN MANUEL" userId="ad9ebf69-5f2c-416f-a787-2ed19770b847" providerId="ADAL" clId="{DCFD12AF-CD5C-4FFF-95E5-FB973F8F7366}" dt="2020-12-08T02:22:31.233" v="905" actId="20577"/>
          <ac:spMkLst>
            <pc:docMk/>
            <pc:sldMk cId="3337846983" sldId="286"/>
            <ac:spMk id="3" creationId="{66E71FA3-5676-4024-9949-5BA31FC357F2}"/>
          </ac:spMkLst>
        </pc:spChg>
        <pc:picChg chg="add mod">
          <ac:chgData name="JUAN MANUEL" userId="ad9ebf69-5f2c-416f-a787-2ed19770b847" providerId="ADAL" clId="{DCFD12AF-CD5C-4FFF-95E5-FB973F8F7366}" dt="2020-12-08T02:25:35.950" v="917" actId="1076"/>
          <ac:picMkLst>
            <pc:docMk/>
            <pc:sldMk cId="3337846983" sldId="286"/>
            <ac:picMk id="3074" creationId="{14B8509A-9D09-43D2-B4DB-18E1EA68099A}"/>
          </ac:picMkLst>
        </pc:picChg>
        <pc:picChg chg="add mod">
          <ac:chgData name="JUAN MANUEL" userId="ad9ebf69-5f2c-416f-a787-2ed19770b847" providerId="ADAL" clId="{DCFD12AF-CD5C-4FFF-95E5-FB973F8F7366}" dt="2020-12-08T02:25:40.711" v="919" actId="14100"/>
          <ac:picMkLst>
            <pc:docMk/>
            <pc:sldMk cId="3337846983" sldId="286"/>
            <ac:picMk id="3076" creationId="{4B44E4A4-245F-472C-87B9-C804031BBC6F}"/>
          </ac:picMkLst>
        </pc:picChg>
      </pc:sldChg>
      <pc:sldChg chg="modSp mod">
        <pc:chgData name="JUAN MANUEL" userId="ad9ebf69-5f2c-416f-a787-2ed19770b847" providerId="ADAL" clId="{DCFD12AF-CD5C-4FFF-95E5-FB973F8F7366}" dt="2020-12-08T02:38:23.813" v="1254" actId="20577"/>
        <pc:sldMkLst>
          <pc:docMk/>
          <pc:sldMk cId="3580794610" sldId="287"/>
        </pc:sldMkLst>
        <pc:spChg chg="mod">
          <ac:chgData name="JUAN MANUEL" userId="ad9ebf69-5f2c-416f-a787-2ed19770b847" providerId="ADAL" clId="{DCFD12AF-CD5C-4FFF-95E5-FB973F8F7366}" dt="2020-12-08T02:37:42.154" v="1168" actId="20577"/>
          <ac:spMkLst>
            <pc:docMk/>
            <pc:sldMk cId="3580794610" sldId="287"/>
            <ac:spMk id="2" creationId="{F2EFB5DE-7277-4F30-B629-12E3A5878D91}"/>
          </ac:spMkLst>
        </pc:spChg>
        <pc:spChg chg="mod">
          <ac:chgData name="JUAN MANUEL" userId="ad9ebf69-5f2c-416f-a787-2ed19770b847" providerId="ADAL" clId="{DCFD12AF-CD5C-4FFF-95E5-FB973F8F7366}" dt="2020-12-08T02:38:23.813" v="1254" actId="20577"/>
          <ac:spMkLst>
            <pc:docMk/>
            <pc:sldMk cId="3580794610" sldId="287"/>
            <ac:spMk id="3" creationId="{F77F2669-2EA3-4369-822B-1ADBECC29566}"/>
          </ac:spMkLst>
        </pc:spChg>
      </pc:sldChg>
    </pc:docChg>
  </pc:docChgLst>
  <pc:docChgLst>
    <pc:chgData name="FOMPEROZA SALGADO ISAI" userId="345d2d15-9f2a-4de2-98cc-b67ac5683127" providerId="ADAL" clId="{C61A1A2B-E99E-4E26-852B-D7685160A3AD}"/>
    <pc:docChg chg="undo custSel mod addSld delSld modSld">
      <pc:chgData name="FOMPEROZA SALGADO ISAI" userId="345d2d15-9f2a-4de2-98cc-b67ac5683127" providerId="ADAL" clId="{C61A1A2B-E99E-4E26-852B-D7685160A3AD}" dt="2020-12-08T02:43:09.907" v="1229" actId="14100"/>
      <pc:docMkLst>
        <pc:docMk/>
      </pc:docMkLst>
      <pc:sldChg chg="addSp delSp modSp mod modClrScheme chgLayout">
        <pc:chgData name="FOMPEROZA SALGADO ISAI" userId="345d2d15-9f2a-4de2-98cc-b67ac5683127" providerId="ADAL" clId="{C61A1A2B-E99E-4E26-852B-D7685160A3AD}" dt="2020-12-08T02:43:09.907" v="1229" actId="14100"/>
        <pc:sldMkLst>
          <pc:docMk/>
          <pc:sldMk cId="2394598200" sldId="257"/>
        </pc:sldMkLst>
        <pc:spChg chg="add del mod">
          <ac:chgData name="FOMPEROZA SALGADO ISAI" userId="345d2d15-9f2a-4de2-98cc-b67ac5683127" providerId="ADAL" clId="{C61A1A2B-E99E-4E26-852B-D7685160A3AD}" dt="2020-12-08T02:42:11.091" v="1199" actId="478"/>
          <ac:spMkLst>
            <pc:docMk/>
            <pc:sldMk cId="2394598200" sldId="257"/>
            <ac:spMk id="2" creationId="{5E66E5A4-22C4-44D3-ABA9-DDA89FDA770C}"/>
          </ac:spMkLst>
        </pc:spChg>
        <pc:spChg chg="add mod">
          <ac:chgData name="FOMPEROZA SALGADO ISAI" userId="345d2d15-9f2a-4de2-98cc-b67ac5683127" providerId="ADAL" clId="{C61A1A2B-E99E-4E26-852B-D7685160A3AD}" dt="2020-12-08T02:42:31.707" v="1221" actId="20577"/>
          <ac:spMkLst>
            <pc:docMk/>
            <pc:sldMk cId="2394598200" sldId="257"/>
            <ac:spMk id="11" creationId="{9BF43B9C-31E3-40DB-BEBA-890DEB240FC5}"/>
          </ac:spMkLst>
        </pc:spChg>
        <pc:picChg chg="add mod">
          <ac:chgData name="FOMPEROZA SALGADO ISAI" userId="345d2d15-9f2a-4de2-98cc-b67ac5683127" providerId="ADAL" clId="{C61A1A2B-E99E-4E26-852B-D7685160A3AD}" dt="2020-12-08T02:41:24.527" v="1197" actId="1076"/>
          <ac:picMkLst>
            <pc:docMk/>
            <pc:sldMk cId="2394598200" sldId="257"/>
            <ac:picMk id="6" creationId="{919D81EF-36BE-4B61-B0FC-F168ABBF16E0}"/>
          </ac:picMkLst>
        </pc:picChg>
        <pc:picChg chg="add mod">
          <ac:chgData name="FOMPEROZA SALGADO ISAI" userId="345d2d15-9f2a-4de2-98cc-b67ac5683127" providerId="ADAL" clId="{C61A1A2B-E99E-4E26-852B-D7685160A3AD}" dt="2020-12-08T02:43:04.054" v="1227" actId="1076"/>
          <ac:picMkLst>
            <pc:docMk/>
            <pc:sldMk cId="2394598200" sldId="257"/>
            <ac:picMk id="7" creationId="{90D1A32C-6796-45E1-B0A8-4B3050CCDD7B}"/>
          </ac:picMkLst>
        </pc:picChg>
        <pc:picChg chg="add mod">
          <ac:chgData name="FOMPEROZA SALGADO ISAI" userId="345d2d15-9f2a-4de2-98cc-b67ac5683127" providerId="ADAL" clId="{C61A1A2B-E99E-4E26-852B-D7685160A3AD}" dt="2020-12-08T02:43:09.907" v="1229" actId="14100"/>
          <ac:picMkLst>
            <pc:docMk/>
            <pc:sldMk cId="2394598200" sldId="257"/>
            <ac:picMk id="10" creationId="{A3CFC0F7-6288-454D-8F1E-EEC3E328EE6F}"/>
          </ac:picMkLst>
        </pc:picChg>
      </pc:sldChg>
      <pc:sldChg chg="addSp delSp modSp mod modClrScheme chgLayout">
        <pc:chgData name="FOMPEROZA SALGADO ISAI" userId="345d2d15-9f2a-4de2-98cc-b67ac5683127" providerId="ADAL" clId="{C61A1A2B-E99E-4E26-852B-D7685160A3AD}" dt="2020-12-08T01:39:25.415" v="428" actId="20577"/>
        <pc:sldMkLst>
          <pc:docMk/>
          <pc:sldMk cId="3687566600" sldId="277"/>
        </pc:sldMkLst>
        <pc:spChg chg="mod">
          <ac:chgData name="FOMPEROZA SALGADO ISAI" userId="345d2d15-9f2a-4de2-98cc-b67ac5683127" providerId="ADAL" clId="{C61A1A2B-E99E-4E26-852B-D7685160A3AD}" dt="2020-12-08T01:28:32.716" v="350" actId="26606"/>
          <ac:spMkLst>
            <pc:docMk/>
            <pc:sldMk cId="3687566600" sldId="277"/>
            <ac:spMk id="2" creationId="{E3BD689B-1802-4CD8-A03B-CC20F03A60AB}"/>
          </ac:spMkLst>
        </pc:spChg>
        <pc:spChg chg="mod ord">
          <ac:chgData name="FOMPEROZA SALGADO ISAI" userId="345d2d15-9f2a-4de2-98cc-b67ac5683127" providerId="ADAL" clId="{C61A1A2B-E99E-4E26-852B-D7685160A3AD}" dt="2020-12-08T01:39:25.415" v="428" actId="20577"/>
          <ac:spMkLst>
            <pc:docMk/>
            <pc:sldMk cId="3687566600" sldId="277"/>
            <ac:spMk id="3" creationId="{B3172610-85CD-48B2-BF3A-C5358BADDFEA}"/>
          </ac:spMkLst>
        </pc:spChg>
        <pc:spChg chg="add del mod">
          <ac:chgData name="FOMPEROZA SALGADO ISAI" userId="345d2d15-9f2a-4de2-98cc-b67ac5683127" providerId="ADAL" clId="{C61A1A2B-E99E-4E26-852B-D7685160A3AD}" dt="2020-12-08T01:28:01.530" v="348" actId="26606"/>
          <ac:spMkLst>
            <pc:docMk/>
            <pc:sldMk cId="3687566600" sldId="277"/>
            <ac:spMk id="12" creationId="{9B7CF94A-3397-4742-97BA-FD114D9EDE17}"/>
          </ac:spMkLst>
        </pc:spChg>
        <pc:spChg chg="add del mod">
          <ac:chgData name="FOMPEROZA SALGADO ISAI" userId="345d2d15-9f2a-4de2-98cc-b67ac5683127" providerId="ADAL" clId="{C61A1A2B-E99E-4E26-852B-D7685160A3AD}" dt="2020-12-08T01:28:01.530" v="348" actId="26606"/>
          <ac:spMkLst>
            <pc:docMk/>
            <pc:sldMk cId="3687566600" sldId="277"/>
            <ac:spMk id="14" creationId="{087D9267-A20B-4465-9C98-AC56AF1477DA}"/>
          </ac:spMkLst>
        </pc:spChg>
        <pc:picChg chg="add del mod">
          <ac:chgData name="FOMPEROZA SALGADO ISAI" userId="345d2d15-9f2a-4de2-98cc-b67ac5683127" providerId="ADAL" clId="{C61A1A2B-E99E-4E26-852B-D7685160A3AD}" dt="2020-12-08T01:28:59.895" v="363" actId="478"/>
          <ac:picMkLst>
            <pc:docMk/>
            <pc:sldMk cId="3687566600" sldId="277"/>
            <ac:picMk id="5" creationId="{F5CBB82A-6E52-43C2-8075-F1FD088EBC3B}"/>
          </ac:picMkLst>
        </pc:picChg>
        <pc:picChg chg="add del mod modCrop">
          <ac:chgData name="FOMPEROZA SALGADO ISAI" userId="345d2d15-9f2a-4de2-98cc-b67ac5683127" providerId="ADAL" clId="{C61A1A2B-E99E-4E26-852B-D7685160A3AD}" dt="2020-12-08T01:28:45.606" v="362" actId="478"/>
          <ac:picMkLst>
            <pc:docMk/>
            <pc:sldMk cId="3687566600" sldId="277"/>
            <ac:picMk id="7" creationId="{349F0752-6AEC-4EBC-B99E-3E309041485A}"/>
          </ac:picMkLst>
        </pc:picChg>
        <pc:picChg chg="add mod">
          <ac:chgData name="FOMPEROZA SALGADO ISAI" userId="345d2d15-9f2a-4de2-98cc-b67ac5683127" providerId="ADAL" clId="{C61A1A2B-E99E-4E26-852B-D7685160A3AD}" dt="2020-12-08T01:29:43.488" v="375" actId="1076"/>
          <ac:picMkLst>
            <pc:docMk/>
            <pc:sldMk cId="3687566600" sldId="277"/>
            <ac:picMk id="9" creationId="{3DA5A080-A6CE-4DE3-AD91-62D487E107A1}"/>
          </ac:picMkLst>
        </pc:picChg>
        <pc:picChg chg="add mod">
          <ac:chgData name="FOMPEROZA SALGADO ISAI" userId="345d2d15-9f2a-4de2-98cc-b67ac5683127" providerId="ADAL" clId="{C61A1A2B-E99E-4E26-852B-D7685160A3AD}" dt="2020-12-08T01:31:02.180" v="381" actId="1076"/>
          <ac:picMkLst>
            <pc:docMk/>
            <pc:sldMk cId="3687566600" sldId="277"/>
            <ac:picMk id="11" creationId="{1F36C300-4A39-4EB8-A580-AE7D209D6B7C}"/>
          </ac:picMkLst>
        </pc:picChg>
        <pc:picChg chg="add mod">
          <ac:chgData name="FOMPEROZA SALGADO ISAI" userId="345d2d15-9f2a-4de2-98cc-b67ac5683127" providerId="ADAL" clId="{C61A1A2B-E99E-4E26-852B-D7685160A3AD}" dt="2020-12-08T01:39:12.082" v="425" actId="1076"/>
          <ac:picMkLst>
            <pc:docMk/>
            <pc:sldMk cId="3687566600" sldId="277"/>
            <ac:picMk id="15" creationId="{08F95191-925E-46C0-B90C-D80CD4D41E0D}"/>
          </ac:picMkLst>
        </pc:picChg>
        <pc:picChg chg="del mod">
          <ac:chgData name="FOMPEROZA SALGADO ISAI" userId="345d2d15-9f2a-4de2-98cc-b67ac5683127" providerId="ADAL" clId="{C61A1A2B-E99E-4E26-852B-D7685160A3AD}" dt="2020-12-08T01:38:57.503" v="418" actId="478"/>
          <ac:picMkLst>
            <pc:docMk/>
            <pc:sldMk cId="3687566600" sldId="277"/>
            <ac:picMk id="1032" creationId="{382E88F8-4FF5-4FF7-80E2-C454DCAB87F8}"/>
          </ac:picMkLst>
        </pc:picChg>
        <pc:picChg chg="mod">
          <ac:chgData name="FOMPEROZA SALGADO ISAI" userId="345d2d15-9f2a-4de2-98cc-b67ac5683127" providerId="ADAL" clId="{C61A1A2B-E99E-4E26-852B-D7685160A3AD}" dt="2020-12-08T01:39:15.232" v="427" actId="14100"/>
          <ac:picMkLst>
            <pc:docMk/>
            <pc:sldMk cId="3687566600" sldId="277"/>
            <ac:picMk id="1034" creationId="{5FB7CD25-8937-4A75-B523-BED5A193C58A}"/>
          </ac:picMkLst>
        </pc:picChg>
      </pc:sldChg>
      <pc:sldChg chg="addSp delSp modSp">
        <pc:chgData name="FOMPEROZA SALGADO ISAI" userId="345d2d15-9f2a-4de2-98cc-b67ac5683127" providerId="ADAL" clId="{C61A1A2B-E99E-4E26-852B-D7685160A3AD}" dt="2020-12-08T01:45:32.948" v="468" actId="14100"/>
        <pc:sldMkLst>
          <pc:docMk/>
          <pc:sldMk cId="366202214" sldId="278"/>
        </pc:sldMkLst>
        <pc:picChg chg="add mod">
          <ac:chgData name="FOMPEROZA SALGADO ISAI" userId="345d2d15-9f2a-4de2-98cc-b67ac5683127" providerId="ADAL" clId="{C61A1A2B-E99E-4E26-852B-D7685160A3AD}" dt="2020-12-08T01:44:57.234" v="461" actId="1076"/>
          <ac:picMkLst>
            <pc:docMk/>
            <pc:sldMk cId="366202214" sldId="278"/>
            <ac:picMk id="5" creationId="{D8D74683-3F18-4163-830A-B2F009B916C0}"/>
          </ac:picMkLst>
        </pc:picChg>
        <pc:picChg chg="del mod">
          <ac:chgData name="FOMPEROZA SALGADO ISAI" userId="345d2d15-9f2a-4de2-98cc-b67ac5683127" providerId="ADAL" clId="{C61A1A2B-E99E-4E26-852B-D7685160A3AD}" dt="2020-12-08T01:44:42.279" v="456" actId="478"/>
          <ac:picMkLst>
            <pc:docMk/>
            <pc:sldMk cId="366202214" sldId="278"/>
            <ac:picMk id="8" creationId="{FDB52F32-A4FD-4E3E-853B-91825ACCB413}"/>
          </ac:picMkLst>
        </pc:picChg>
        <pc:picChg chg="add del mod">
          <ac:chgData name="FOMPEROZA SALGADO ISAI" userId="345d2d15-9f2a-4de2-98cc-b67ac5683127" providerId="ADAL" clId="{C61A1A2B-E99E-4E26-852B-D7685160A3AD}" dt="2020-12-08T01:42:40.303" v="439" actId="478"/>
          <ac:picMkLst>
            <pc:docMk/>
            <pc:sldMk cId="366202214" sldId="278"/>
            <ac:picMk id="9" creationId="{0FF0A314-AFE6-4D41-92B5-CB026392FD52}"/>
          </ac:picMkLst>
        </pc:picChg>
        <pc:picChg chg="add mod">
          <ac:chgData name="FOMPEROZA SALGADO ISAI" userId="345d2d15-9f2a-4de2-98cc-b67ac5683127" providerId="ADAL" clId="{C61A1A2B-E99E-4E26-852B-D7685160A3AD}" dt="2020-12-08T01:43:14.922" v="442" actId="1076"/>
          <ac:picMkLst>
            <pc:docMk/>
            <pc:sldMk cId="366202214" sldId="278"/>
            <ac:picMk id="10" creationId="{798D1ACB-4588-499A-BD76-5178E13F43C8}"/>
          </ac:picMkLst>
        </pc:picChg>
        <pc:picChg chg="add del mod">
          <ac:chgData name="FOMPEROZA SALGADO ISAI" userId="345d2d15-9f2a-4de2-98cc-b67ac5683127" providerId="ADAL" clId="{C61A1A2B-E99E-4E26-852B-D7685160A3AD}" dt="2020-12-08T01:45:09.127" v="462" actId="478"/>
          <ac:picMkLst>
            <pc:docMk/>
            <pc:sldMk cId="366202214" sldId="278"/>
            <ac:picMk id="11" creationId="{006BBB9E-6036-45D4-881C-7886CE103537}"/>
          </ac:picMkLst>
        </pc:picChg>
        <pc:picChg chg="add mod">
          <ac:chgData name="FOMPEROZA SALGADO ISAI" userId="345d2d15-9f2a-4de2-98cc-b67ac5683127" providerId="ADAL" clId="{C61A1A2B-E99E-4E26-852B-D7685160A3AD}" dt="2020-12-08T01:45:32.948" v="468" actId="14100"/>
          <ac:picMkLst>
            <pc:docMk/>
            <pc:sldMk cId="366202214" sldId="278"/>
            <ac:picMk id="13" creationId="{4C673E23-F526-4338-B962-ED339C59B6C7}"/>
          </ac:picMkLst>
        </pc:picChg>
      </pc:sldChg>
      <pc:sldChg chg="add del">
        <pc:chgData name="FOMPEROZA SALGADO ISAI" userId="345d2d15-9f2a-4de2-98cc-b67ac5683127" providerId="ADAL" clId="{C61A1A2B-E99E-4E26-852B-D7685160A3AD}" dt="2020-12-08T01:46:03.463" v="470" actId="2696"/>
        <pc:sldMkLst>
          <pc:docMk/>
          <pc:sldMk cId="1607385749" sldId="279"/>
        </pc:sldMkLst>
      </pc:sldChg>
      <pc:sldChg chg="modSp add">
        <pc:chgData name="FOMPEROZA SALGADO ISAI" userId="345d2d15-9f2a-4de2-98cc-b67ac5683127" providerId="ADAL" clId="{C61A1A2B-E99E-4E26-852B-D7685160A3AD}" dt="2020-12-08T01:49:40.240" v="519" actId="27636"/>
        <pc:sldMkLst>
          <pc:docMk/>
          <pc:sldMk cId="2434149120" sldId="279"/>
        </pc:sldMkLst>
        <pc:spChg chg="mod">
          <ac:chgData name="FOMPEROZA SALGADO ISAI" userId="345d2d15-9f2a-4de2-98cc-b67ac5683127" providerId="ADAL" clId="{C61A1A2B-E99E-4E26-852B-D7685160A3AD}" dt="2020-12-08T01:47:20.625" v="515" actId="20577"/>
          <ac:spMkLst>
            <pc:docMk/>
            <pc:sldMk cId="2434149120" sldId="279"/>
            <ac:spMk id="2" creationId="{8797BF17-D710-4949-9E59-3727F20F36C4}"/>
          </ac:spMkLst>
        </pc:spChg>
        <pc:spChg chg="mod">
          <ac:chgData name="FOMPEROZA SALGADO ISAI" userId="345d2d15-9f2a-4de2-98cc-b67ac5683127" providerId="ADAL" clId="{C61A1A2B-E99E-4E26-852B-D7685160A3AD}" dt="2020-12-08T01:49:40.240" v="519" actId="27636"/>
          <ac:spMkLst>
            <pc:docMk/>
            <pc:sldMk cId="2434149120" sldId="279"/>
            <ac:spMk id="3" creationId="{E1BDEDC0-9603-463C-9F24-B934F511B0FD}"/>
          </ac:spMkLst>
        </pc:spChg>
      </pc:sldChg>
      <pc:sldChg chg="addSp modSp">
        <pc:chgData name="FOMPEROZA SALGADO ISAI" userId="345d2d15-9f2a-4de2-98cc-b67ac5683127" providerId="ADAL" clId="{C61A1A2B-E99E-4E26-852B-D7685160A3AD}" dt="2020-12-08T01:58:02.480" v="719" actId="20577"/>
        <pc:sldMkLst>
          <pc:docMk/>
          <pc:sldMk cId="2493431541" sldId="280"/>
        </pc:sldMkLst>
        <pc:spChg chg="mod">
          <ac:chgData name="FOMPEROZA SALGADO ISAI" userId="345d2d15-9f2a-4de2-98cc-b67ac5683127" providerId="ADAL" clId="{C61A1A2B-E99E-4E26-852B-D7685160A3AD}" dt="2020-12-08T01:53:28.930" v="549" actId="313"/>
          <ac:spMkLst>
            <pc:docMk/>
            <pc:sldMk cId="2493431541" sldId="280"/>
            <ac:spMk id="2" creationId="{CDD079A1-2F31-48FC-A01B-F555845FB13A}"/>
          </ac:spMkLst>
        </pc:spChg>
        <pc:spChg chg="mod">
          <ac:chgData name="FOMPEROZA SALGADO ISAI" userId="345d2d15-9f2a-4de2-98cc-b67ac5683127" providerId="ADAL" clId="{C61A1A2B-E99E-4E26-852B-D7685160A3AD}" dt="2020-12-08T01:58:02.480" v="719" actId="20577"/>
          <ac:spMkLst>
            <pc:docMk/>
            <pc:sldMk cId="2493431541" sldId="280"/>
            <ac:spMk id="3" creationId="{206E784C-6EB6-4C82-A7F2-AC6D6392D23A}"/>
          </ac:spMkLst>
        </pc:spChg>
        <pc:picChg chg="add mod">
          <ac:chgData name="FOMPEROZA SALGADO ISAI" userId="345d2d15-9f2a-4de2-98cc-b67ac5683127" providerId="ADAL" clId="{C61A1A2B-E99E-4E26-852B-D7685160A3AD}" dt="2020-12-08T01:56:57.368" v="683" actId="1076"/>
          <ac:picMkLst>
            <pc:docMk/>
            <pc:sldMk cId="2493431541" sldId="280"/>
            <ac:picMk id="4" creationId="{896D6A6E-748E-4534-82A1-44D32A98AE1E}"/>
          </ac:picMkLst>
        </pc:picChg>
      </pc:sldChg>
      <pc:sldChg chg="addSp delSp modSp add">
        <pc:chgData name="FOMPEROZA SALGADO ISAI" userId="345d2d15-9f2a-4de2-98cc-b67ac5683127" providerId="ADAL" clId="{C61A1A2B-E99E-4E26-852B-D7685160A3AD}" dt="2020-12-08T02:06:26.967" v="763" actId="1076"/>
        <pc:sldMkLst>
          <pc:docMk/>
          <pc:sldMk cId="4256568909" sldId="281"/>
        </pc:sldMkLst>
        <pc:spChg chg="del">
          <ac:chgData name="FOMPEROZA SALGADO ISAI" userId="345d2d15-9f2a-4de2-98cc-b67ac5683127" providerId="ADAL" clId="{C61A1A2B-E99E-4E26-852B-D7685160A3AD}" dt="2020-12-08T01:57:43.776" v="691" actId="478"/>
          <ac:spMkLst>
            <pc:docMk/>
            <pc:sldMk cId="4256568909" sldId="281"/>
            <ac:spMk id="2" creationId="{02A5C159-3EA1-4614-B6A5-0D4EE6CC6256}"/>
          </ac:spMkLst>
        </pc:spChg>
        <pc:spChg chg="mod">
          <ac:chgData name="FOMPEROZA SALGADO ISAI" userId="345d2d15-9f2a-4de2-98cc-b67ac5683127" providerId="ADAL" clId="{C61A1A2B-E99E-4E26-852B-D7685160A3AD}" dt="2020-12-08T02:04:12.741" v="757" actId="20577"/>
          <ac:spMkLst>
            <pc:docMk/>
            <pc:sldMk cId="4256568909" sldId="281"/>
            <ac:spMk id="3" creationId="{54CED9A7-F53D-4115-A7FD-80947730929C}"/>
          </ac:spMkLst>
        </pc:spChg>
        <pc:picChg chg="add mod">
          <ac:chgData name="FOMPEROZA SALGADO ISAI" userId="345d2d15-9f2a-4de2-98cc-b67ac5683127" providerId="ADAL" clId="{C61A1A2B-E99E-4E26-852B-D7685160A3AD}" dt="2020-12-08T02:06:26.967" v="763" actId="1076"/>
          <ac:picMkLst>
            <pc:docMk/>
            <pc:sldMk cId="4256568909" sldId="281"/>
            <ac:picMk id="4" creationId="{E303CC73-F59A-488B-BA78-79391CBFED8F}"/>
          </ac:picMkLst>
        </pc:picChg>
      </pc:sldChg>
      <pc:sldChg chg="addSp delSp modSp add">
        <pc:chgData name="FOMPEROZA SALGADO ISAI" userId="345d2d15-9f2a-4de2-98cc-b67ac5683127" providerId="ADAL" clId="{C61A1A2B-E99E-4E26-852B-D7685160A3AD}" dt="2020-12-08T02:09:26.334" v="784" actId="1076"/>
        <pc:sldMkLst>
          <pc:docMk/>
          <pc:sldMk cId="3825698653" sldId="282"/>
        </pc:sldMkLst>
        <pc:spChg chg="del">
          <ac:chgData name="FOMPEROZA SALGADO ISAI" userId="345d2d15-9f2a-4de2-98cc-b67ac5683127" providerId="ADAL" clId="{C61A1A2B-E99E-4E26-852B-D7685160A3AD}" dt="2020-12-08T02:06:35.872" v="765" actId="478"/>
          <ac:spMkLst>
            <pc:docMk/>
            <pc:sldMk cId="3825698653" sldId="282"/>
            <ac:spMk id="2" creationId="{0DFE0B07-CFD2-4018-A6F7-61E0F4D01A5E}"/>
          </ac:spMkLst>
        </pc:spChg>
        <pc:spChg chg="mod">
          <ac:chgData name="FOMPEROZA SALGADO ISAI" userId="345d2d15-9f2a-4de2-98cc-b67ac5683127" providerId="ADAL" clId="{C61A1A2B-E99E-4E26-852B-D7685160A3AD}" dt="2020-12-08T02:09:18.366" v="782"/>
          <ac:spMkLst>
            <pc:docMk/>
            <pc:sldMk cId="3825698653" sldId="282"/>
            <ac:spMk id="3" creationId="{26CDF869-F475-4C0A-B2A2-F0CE2629E0E4}"/>
          </ac:spMkLst>
        </pc:spChg>
        <pc:picChg chg="add mod">
          <ac:chgData name="FOMPEROZA SALGADO ISAI" userId="345d2d15-9f2a-4de2-98cc-b67ac5683127" providerId="ADAL" clId="{C61A1A2B-E99E-4E26-852B-D7685160A3AD}" dt="2020-12-08T02:09:26.334" v="784" actId="1076"/>
          <ac:picMkLst>
            <pc:docMk/>
            <pc:sldMk cId="3825698653" sldId="282"/>
            <ac:picMk id="4" creationId="{29BCEA01-AC5B-4780-9D44-9BCAB15EC49B}"/>
          </ac:picMkLst>
        </pc:picChg>
      </pc:sldChg>
      <pc:sldChg chg="addSp delSp modSp add">
        <pc:chgData name="FOMPEROZA SALGADO ISAI" userId="345d2d15-9f2a-4de2-98cc-b67ac5683127" providerId="ADAL" clId="{C61A1A2B-E99E-4E26-852B-D7685160A3AD}" dt="2020-12-08T02:14:32.366" v="845" actId="14100"/>
        <pc:sldMkLst>
          <pc:docMk/>
          <pc:sldMk cId="3777630190" sldId="283"/>
        </pc:sldMkLst>
        <pc:spChg chg="del">
          <ac:chgData name="FOMPEROZA SALGADO ISAI" userId="345d2d15-9f2a-4de2-98cc-b67ac5683127" providerId="ADAL" clId="{C61A1A2B-E99E-4E26-852B-D7685160A3AD}" dt="2020-12-08T02:10:04.216" v="786" actId="478"/>
          <ac:spMkLst>
            <pc:docMk/>
            <pc:sldMk cId="3777630190" sldId="283"/>
            <ac:spMk id="2" creationId="{25E32C57-32EC-49D6-B212-D4790C8F132C}"/>
          </ac:spMkLst>
        </pc:spChg>
        <pc:spChg chg="mod">
          <ac:chgData name="FOMPEROZA SALGADO ISAI" userId="345d2d15-9f2a-4de2-98cc-b67ac5683127" providerId="ADAL" clId="{C61A1A2B-E99E-4E26-852B-D7685160A3AD}" dt="2020-12-08T02:13:51.823" v="841"/>
          <ac:spMkLst>
            <pc:docMk/>
            <pc:sldMk cId="3777630190" sldId="283"/>
            <ac:spMk id="3" creationId="{E812749E-8499-435A-B248-BE12886C4C81}"/>
          </ac:spMkLst>
        </pc:spChg>
        <pc:picChg chg="add mod">
          <ac:chgData name="FOMPEROZA SALGADO ISAI" userId="345d2d15-9f2a-4de2-98cc-b67ac5683127" providerId="ADAL" clId="{C61A1A2B-E99E-4E26-852B-D7685160A3AD}" dt="2020-12-08T02:14:32.366" v="845" actId="14100"/>
          <ac:picMkLst>
            <pc:docMk/>
            <pc:sldMk cId="3777630190" sldId="283"/>
            <ac:picMk id="4" creationId="{13082C4B-7989-42EC-AD89-62A923EEDEDC}"/>
          </ac:picMkLst>
        </pc:picChg>
      </pc:sldChg>
      <pc:sldChg chg="addSp modSp add">
        <pc:chgData name="FOMPEROZA SALGADO ISAI" userId="345d2d15-9f2a-4de2-98cc-b67ac5683127" providerId="ADAL" clId="{C61A1A2B-E99E-4E26-852B-D7685160A3AD}" dt="2020-12-08T02:21:14.957" v="929" actId="1076"/>
        <pc:sldMkLst>
          <pc:docMk/>
          <pc:sldMk cId="603766492" sldId="285"/>
        </pc:sldMkLst>
        <pc:spChg chg="mod">
          <ac:chgData name="FOMPEROZA SALGADO ISAI" userId="345d2d15-9f2a-4de2-98cc-b67ac5683127" providerId="ADAL" clId="{C61A1A2B-E99E-4E26-852B-D7685160A3AD}" dt="2020-12-08T02:15:09.369" v="859" actId="20577"/>
          <ac:spMkLst>
            <pc:docMk/>
            <pc:sldMk cId="603766492" sldId="285"/>
            <ac:spMk id="2" creationId="{290C90C5-4401-48C9-BA43-5BE77954C5D2}"/>
          </ac:spMkLst>
        </pc:spChg>
        <pc:spChg chg="mod">
          <ac:chgData name="FOMPEROZA SALGADO ISAI" userId="345d2d15-9f2a-4de2-98cc-b67ac5683127" providerId="ADAL" clId="{C61A1A2B-E99E-4E26-852B-D7685160A3AD}" dt="2020-12-08T02:20:22.898" v="928" actId="20577"/>
          <ac:spMkLst>
            <pc:docMk/>
            <pc:sldMk cId="603766492" sldId="285"/>
            <ac:spMk id="3" creationId="{0A587EED-10D7-4BA3-9FC7-1052D3E8CDC2}"/>
          </ac:spMkLst>
        </pc:spChg>
        <pc:picChg chg="add mod">
          <ac:chgData name="FOMPEROZA SALGADO ISAI" userId="345d2d15-9f2a-4de2-98cc-b67ac5683127" providerId="ADAL" clId="{C61A1A2B-E99E-4E26-852B-D7685160A3AD}" dt="2020-12-08T02:21:14.957" v="929" actId="1076"/>
          <ac:picMkLst>
            <pc:docMk/>
            <pc:sldMk cId="603766492" sldId="285"/>
            <ac:picMk id="4" creationId="{FA3CE784-5C23-4EB6-BA68-3D9C3047C0DA}"/>
          </ac:picMkLst>
        </pc:picChg>
      </pc:sldChg>
      <pc:sldChg chg="delSp modSp add">
        <pc:chgData name="FOMPEROZA SALGADO ISAI" userId="345d2d15-9f2a-4de2-98cc-b67ac5683127" providerId="ADAL" clId="{C61A1A2B-E99E-4E26-852B-D7685160A3AD}" dt="2020-12-08T02:25:49.219" v="1055" actId="20577"/>
        <pc:sldMkLst>
          <pc:docMk/>
          <pc:sldMk cId="3337846983" sldId="286"/>
        </pc:sldMkLst>
        <pc:spChg chg="del">
          <ac:chgData name="FOMPEROZA SALGADO ISAI" userId="345d2d15-9f2a-4de2-98cc-b67ac5683127" providerId="ADAL" clId="{C61A1A2B-E99E-4E26-852B-D7685160A3AD}" dt="2020-12-08T02:19:44.810" v="869" actId="478"/>
          <ac:spMkLst>
            <pc:docMk/>
            <pc:sldMk cId="3337846983" sldId="286"/>
            <ac:spMk id="2" creationId="{0F72EA06-02DD-4ACB-8786-D0186BD6BF94}"/>
          </ac:spMkLst>
        </pc:spChg>
        <pc:spChg chg="mod">
          <ac:chgData name="FOMPEROZA SALGADO ISAI" userId="345d2d15-9f2a-4de2-98cc-b67ac5683127" providerId="ADAL" clId="{C61A1A2B-E99E-4E26-852B-D7685160A3AD}" dt="2020-12-08T02:25:49.219" v="1055" actId="20577"/>
          <ac:spMkLst>
            <pc:docMk/>
            <pc:sldMk cId="3337846983" sldId="286"/>
            <ac:spMk id="3" creationId="{66E71FA3-5676-4024-9949-5BA31FC357F2}"/>
          </ac:spMkLst>
        </pc:spChg>
      </pc:sldChg>
      <pc:sldChg chg="modSp add">
        <pc:chgData name="FOMPEROZA SALGADO ISAI" userId="345d2d15-9f2a-4de2-98cc-b67ac5683127" providerId="ADAL" clId="{C61A1A2B-E99E-4E26-852B-D7685160A3AD}" dt="2020-12-08T02:39:24.718" v="1190"/>
        <pc:sldMkLst>
          <pc:docMk/>
          <pc:sldMk cId="3580794610" sldId="287"/>
        </pc:sldMkLst>
        <pc:spChg chg="mod">
          <ac:chgData name="FOMPEROZA SALGADO ISAI" userId="345d2d15-9f2a-4de2-98cc-b67ac5683127" providerId="ADAL" clId="{C61A1A2B-E99E-4E26-852B-D7685160A3AD}" dt="2020-12-08T02:27:14.658" v="1065" actId="20577"/>
          <ac:spMkLst>
            <pc:docMk/>
            <pc:sldMk cId="3580794610" sldId="287"/>
            <ac:spMk id="2" creationId="{F2EFB5DE-7277-4F30-B629-12E3A5878D91}"/>
          </ac:spMkLst>
        </pc:spChg>
        <pc:spChg chg="mod">
          <ac:chgData name="FOMPEROZA SALGADO ISAI" userId="345d2d15-9f2a-4de2-98cc-b67ac5683127" providerId="ADAL" clId="{C61A1A2B-E99E-4E26-852B-D7685160A3AD}" dt="2020-12-08T02:39:24.718" v="1190"/>
          <ac:spMkLst>
            <pc:docMk/>
            <pc:sldMk cId="3580794610" sldId="287"/>
            <ac:spMk id="3" creationId="{F77F2669-2EA3-4369-822B-1ADBECC295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=""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C358C0-C44C-498D-A1E1-DE48B4230B7D}" type="datetime1">
              <a:rPr lang="es-ES" smtClean="0"/>
              <a:t>08/12/2020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=""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2B87-2711-4A81-9AC1-A41D13AFD163}" type="datetime1">
              <a:rPr lang="es-ES" smtClean="0"/>
              <a:pPr/>
              <a:t>08/12/2020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06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4119-8240-4845-BD01-2786B6976425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CC07-C6EA-4B19-B21B-F21CD960CB05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55427-7CF5-4CF7-B6B0-39C2418E56E7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47786-EEBE-4706-ACD9-FE928A10B11B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C03DAB1D-FF88-4B1F-9694-673F0907BE82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E7047D-2722-4D09-999A-DD62A657ADBF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E33FB-4060-4D94-A6F0-5780C0264376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=""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texto 2">
            <a:extLst>
              <a:ext uri="{FF2B5EF4-FFF2-40B4-BE49-F238E27FC236}">
                <a16:creationId xmlns=""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=""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=""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=""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=""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440861-38A6-4A65-9D49-5A3755B00870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C0DC0-7AA0-47B4-8566-3139D7BCA291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DE5C9-B45B-4EFF-BB41-776A451104B3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=""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57C3C-5B5B-4C4B-AF84-C4AD3D8A19F3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D45ED-4241-4ADD-AF00-4987BA86337A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4F1CF7-BF3F-49C4-9A5C-92E251F1CFD2}" type="datetime1">
              <a:rPr lang="es-ES" noProof="0" smtClean="0"/>
              <a:t>08/12/2020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049" y="805344"/>
            <a:ext cx="8683625" cy="2421464"/>
          </a:xfrm>
        </p:spPr>
        <p:txBody>
          <a:bodyPr rtlCol="0">
            <a:normAutofit/>
          </a:bodyPr>
          <a:lstStyle/>
          <a:p>
            <a:pPr rtl="0"/>
            <a:r>
              <a:rPr lang="es-ES" sz="4700" dirty="0">
                <a:latin typeface="Calibri Light" panose="020F0302020204030204" pitchFamily="34" charset="0"/>
                <a:cs typeface="Calibri Light" panose="020F0302020204030204" pitchFamily="34" charset="0"/>
              </a:rPr>
              <a:t>Proyecto final:</a:t>
            </a:r>
            <a:br>
              <a:rPr lang="es-ES" sz="47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4700" dirty="0">
                <a:latin typeface="Calibri Light" panose="020F0302020204030204" pitchFamily="34" charset="0"/>
                <a:cs typeface="Calibri Light" panose="020F0302020204030204" pitchFamily="34" charset="0"/>
              </a:rPr>
              <a:t>maceta inteligente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568" y="3839839"/>
            <a:ext cx="8683625" cy="172026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Equipo 01:</a:t>
            </a: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Martha Diana Ramírez torres</a:t>
            </a:r>
          </a:p>
          <a:p>
            <a:pPr rtl="0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Isaí fomperoza salgado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Juan Manuel Hernández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Hernández</a:t>
            </a:r>
            <a:endParaRPr lang="es-ES" dirty="0">
              <a:latin typeface="Times New Roman"/>
              <a:cs typeface="Times New Roman"/>
            </a:endParaRPr>
          </a:p>
          <a:p>
            <a:pPr rtl="0"/>
            <a:endParaRPr lang="es-ES" dirty="0">
              <a:latin typeface="Times New Roman"/>
              <a:cs typeface="Times New Roman"/>
            </a:endParaRPr>
          </a:p>
          <a:p>
            <a:pPr rtl="0"/>
            <a:endParaRPr lang="es-ES" dirty="0">
              <a:latin typeface="Times New Roman"/>
              <a:cs typeface="Times New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119968B-7244-4995-AD1E-1ED32B612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8" t="3153" r="22816" b="-106"/>
          <a:stretch/>
        </p:blipFill>
        <p:spPr>
          <a:xfrm>
            <a:off x="684628" y="1340101"/>
            <a:ext cx="4598504" cy="4200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6E71FA3-5676-4024-9949-5BA31FC3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2" y="1405333"/>
            <a:ext cx="6221436" cy="3982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antalla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LCD de 20x4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CARACTERÍSTICAS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Número de caracteres: 20 x 4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luminación: Azul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Contraste: Ajustable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Voltaje de alimentación: 5 VCD (vía Pin) 3.3 VCD (vía IDC10)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Interfaz: CII / TWI x1, x2 IDC10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Ángulo de visión amplio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Tamaño de punto: 0,55 x 0,55 mm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• Tamaño de caracteres: 2,96 x 4,75 mm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x4 LCD Display White/Blue LED Backlight | LCD20X4BLB |">
            <a:extLst>
              <a:ext uri="{FF2B5EF4-FFF2-40B4-BE49-F238E27FC236}">
                <a16:creationId xmlns="" xmlns:a16="http://schemas.microsoft.com/office/drawing/2014/main" id="{14B8509A-9D09-43D2-B4DB-18E1EA68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4647">
            <a:off x="3485270" y="311833"/>
            <a:ext cx="3393832" cy="33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coder rotativo para Arduino y microcontroladores">
            <a:extLst>
              <a:ext uri="{FF2B5EF4-FFF2-40B4-BE49-F238E27FC236}">
                <a16:creationId xmlns="" xmlns:a16="http://schemas.microsoft.com/office/drawing/2014/main" id="{4B44E4A4-245F-472C-87B9-C804031B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29" y="3169336"/>
            <a:ext cx="2400564" cy="24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567224" y="4220309"/>
            <a:ext cx="31511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rotativo</a:t>
            </a:r>
          </a:p>
          <a:p>
            <a:pPr algn="r"/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Especificaciones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Voltaje de Operación: 5V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Pulsos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por revolución: 20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2cm*3cm*3cm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4586067" y="393895"/>
            <a:ext cx="3296031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1000"/>
              </a:spcAft>
              <a:buClr>
                <a:prstClr val="white"/>
              </a:buClr>
              <a:buSzPct val="100000"/>
            </a:pPr>
            <a:r>
              <a:rPr lang="en-US" sz="3600" b="1" dirty="0">
                <a:solidFill>
                  <a:prstClr val="whit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Menu interactivo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78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2EFB5DE-7277-4F30-B629-12E3A587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Objetivos</a:t>
            </a:r>
            <a:r>
              <a:rPr lang="en-US"/>
              <a:t> y </a:t>
            </a:r>
            <a:r>
              <a:rPr lang="en-US" err="1"/>
              <a:t>metas</a:t>
            </a:r>
            <a:r>
              <a:rPr lang="en-US"/>
              <a:t> a </a:t>
            </a:r>
            <a:r>
              <a:rPr lang="en-US" err="1"/>
              <a:t>lograr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77F2669-2EA3-4369-822B-1ADBECC2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Maceta de 43cm x 15cm x 14cm , con un espacio de 20cm x 15cm, aproximadamente 3 plantas pequeñas (suculentas de 7 cm).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ecipiente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de agua de 1 litro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Dos lámparas RGB independientes donde el usuario puede elegir el color en RGB.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Intervalos de riego y luz programables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Monitorización de variables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Menú físico (LCD con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enconder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9" y="2879869"/>
            <a:ext cx="2577172" cy="27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BF43B9C-31E3-40DB-BEBA-890DEB24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/>
          <a:lstStyle/>
          <a:p>
            <a:r>
              <a:rPr lang="en-US" err="1"/>
              <a:t>Dise</a:t>
            </a:r>
            <a:r>
              <a:rPr lang="es-MX" err="1"/>
              <a:t>ño</a:t>
            </a:r>
            <a:r>
              <a:rPr lang="es-MX"/>
              <a:t> conceptual</a:t>
            </a:r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0D1A32C-6796-45E1-B0A8-4B3050CCD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13" y="1704150"/>
            <a:ext cx="3995740" cy="47773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A3CFC0F7-6288-454D-8F1E-EEC3E328E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26" y="1702191"/>
            <a:ext cx="4543147" cy="47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D689B-1802-4CD8-A03B-CC20F03A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406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Problemática</a:t>
            </a:r>
            <a:r>
              <a:rPr lang="es-MX" dirty="0">
                <a:latin typeface="Corbel"/>
                <a:cs typeface="Times New Roman"/>
              </a:rPr>
              <a:t> </a:t>
            </a:r>
            <a:endParaRPr lang="es-MX" dirty="0">
              <a:latin typeface="Times New Roman"/>
              <a:cs typeface="Times New Roman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3172610-85CD-48B2-BF3A-C5358BAD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34" y="1205827"/>
            <a:ext cx="10840914" cy="3921600"/>
          </a:xfrm>
        </p:spPr>
        <p:txBody>
          <a:bodyPr anchor="t">
            <a:normAutofit/>
          </a:bodyPr>
          <a:lstStyle/>
          <a:p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condiciones no favorables para las plantas en ambientes cerrados.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Falta y exceso de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sol.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Falta y exceso de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riego.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Problemas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ambientales.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mayoría de las personas pueden nombrar un mamífero o un ave que se extinguió en los últimos siglos, pero no una planta", dijo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Aelys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Humphreys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bióloga evolucionista de la Universidad de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Estocolmo.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20 PLANTAS EXTINTAS - Nombres y Fotos">
            <a:extLst>
              <a:ext uri="{FF2B5EF4-FFF2-40B4-BE49-F238E27FC236}">
                <a16:creationId xmlns="" xmlns:a16="http://schemas.microsoft.com/office/drawing/2014/main" id="{36249136-D51D-4FC2-A65E-1365881E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91" y="6006325"/>
            <a:ext cx="467949" cy="4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rdín en la azotea. Hace 3 años y medio comenzó con algunas cajas para  huerta y muchas plantas descuidadas. El trabajo es continuo y la alegría  inmensa #… | Plants">
            <a:extLst>
              <a:ext uri="{FF2B5EF4-FFF2-40B4-BE49-F238E27FC236}">
                <a16:creationId xmlns="" xmlns:a16="http://schemas.microsoft.com/office/drawing/2014/main" id="{AA6EAB95-04AE-4322-955B-4BC59DB0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6" y="4382527"/>
            <a:ext cx="2730726" cy="2048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 descr="Imagen que contiene azul, esquiando, tabla, hombre&#10;&#10;Descripción generada automáticamente">
            <a:extLst>
              <a:ext uri="{FF2B5EF4-FFF2-40B4-BE49-F238E27FC236}">
                <a16:creationId xmlns="" xmlns:a16="http://schemas.microsoft.com/office/drawing/2014/main" id="{08F95191-925E-46C0-B90C-D80CD4D41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18" y="4351753"/>
            <a:ext cx="2734496" cy="213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4" name="Picture 10" descr="5 razones por las que tus plantas interiores se marchitan - VIX">
            <a:extLst>
              <a:ext uri="{FF2B5EF4-FFF2-40B4-BE49-F238E27FC236}">
                <a16:creationId xmlns="" xmlns:a16="http://schemas.microsoft.com/office/drawing/2014/main" id="{5FB7CD25-8937-4A75-B523-BED5A193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04" y="4226323"/>
            <a:ext cx="3700068" cy="2231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DA73FDA-8176-48A2-9BC7-12A3D709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6" y="497059"/>
            <a:ext cx="10840914" cy="1260000"/>
          </a:xfrm>
        </p:spPr>
        <p:txBody>
          <a:bodyPr/>
          <a:lstStyle/>
          <a:p>
            <a:r>
              <a:rPr lang="es-ES" dirty="0"/>
              <a:t>enfoques de solución que se han adoptado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88DBF4E-EEA3-460B-BD9A-069FB77E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2083421"/>
          </a:xfrm>
        </p:spPr>
        <p:txBody>
          <a:bodyPr/>
          <a:lstStyle/>
          <a:p>
            <a:r>
              <a:rPr lang="es-MX" dirty="0"/>
              <a:t>Sistema de riego.</a:t>
            </a:r>
          </a:p>
          <a:p>
            <a:r>
              <a:rPr lang="es-MX" dirty="0"/>
              <a:t>Lámparas de espectro completo.</a:t>
            </a:r>
          </a:p>
          <a:p>
            <a:r>
              <a:rPr lang="es-MX" dirty="0"/>
              <a:t>Macetas </a:t>
            </a:r>
            <a:r>
              <a:rPr lang="es-MX" dirty="0" smtClean="0"/>
              <a:t>autorregables.</a:t>
            </a:r>
            <a:endParaRPr lang="es-MX" dirty="0"/>
          </a:p>
          <a:p>
            <a:r>
              <a:rPr lang="es-MX" dirty="0"/>
              <a:t>Maceta </a:t>
            </a:r>
            <a:r>
              <a:rPr lang="es-MX" dirty="0" smtClean="0"/>
              <a:t>inteligentes (</a:t>
            </a:r>
            <a:r>
              <a:rPr lang="es-MX" dirty="0"/>
              <a:t>ninguna hecha en México y de costos muy elevados).</a:t>
            </a:r>
          </a:p>
          <a:p>
            <a:endParaRPr lang="es-MX" dirty="0"/>
          </a:p>
        </p:txBody>
      </p:sp>
      <p:pic>
        <p:nvPicPr>
          <p:cNvPr id="5" name="Imagen 4" descr="Imagen que contiene sistema de riego, pasto&#10;&#10;Descripción generada automáticamente">
            <a:extLst>
              <a:ext uri="{FF2B5EF4-FFF2-40B4-BE49-F238E27FC236}">
                <a16:creationId xmlns="" xmlns:a16="http://schemas.microsoft.com/office/drawing/2014/main" id="{D8D74683-3F18-4163-830A-B2F009B9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09" y="3770655"/>
            <a:ext cx="4702125" cy="2644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utoShape 2" descr="Maceta Autorregable Aq1817 Smart Garden">
            <a:extLst>
              <a:ext uri="{FF2B5EF4-FFF2-40B4-BE49-F238E27FC236}">
                <a16:creationId xmlns="" xmlns:a16="http://schemas.microsoft.com/office/drawing/2014/main" id="{780398BA-EAD4-466F-9369-350B0640D4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798D1ACB-4588-499A-BD76-5178E13F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60" y="667263"/>
            <a:ext cx="2128893" cy="2271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C177BD20-D941-4D9B-884D-3A726D31B9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"/>
          <a:stretch/>
        </p:blipFill>
        <p:spPr>
          <a:xfrm>
            <a:off x="9059593" y="3475408"/>
            <a:ext cx="2546253" cy="3031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4C673E23-F526-4338-B962-ED339C59B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068" y="3756074"/>
            <a:ext cx="2332750" cy="2670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97BF17-D710-4949-9E59-3727F20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Esquema general que adopta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1BDEDC0-9603-463C-9F24-B934F511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/>
              <a:t>Intervalo de luz definido por el usuario.</a:t>
            </a:r>
          </a:p>
          <a:p>
            <a:pPr lvl="0"/>
            <a:r>
              <a:rPr lang="es-MX"/>
              <a:t>Intervalo de riego definido por el usuario.</a:t>
            </a:r>
          </a:p>
          <a:p>
            <a:pPr lvl="0"/>
            <a:r>
              <a:rPr lang="es-MX"/>
              <a:t>Modos de luz.</a:t>
            </a:r>
          </a:p>
          <a:p>
            <a:pPr lvl="0"/>
            <a:r>
              <a:rPr lang="es-MX"/>
              <a:t>Modos de riego.</a:t>
            </a:r>
          </a:p>
          <a:p>
            <a:pPr lvl="0"/>
            <a:r>
              <a:rPr lang="es-MX"/>
              <a:t>Monitorización de humedad.</a:t>
            </a:r>
          </a:p>
          <a:p>
            <a:pPr lvl="0"/>
            <a:r>
              <a:rPr lang="es-MX"/>
              <a:t>Monitorización de temperatura.</a:t>
            </a:r>
          </a:p>
          <a:p>
            <a:pPr lvl="0"/>
            <a:r>
              <a:rPr lang="es-MX"/>
              <a:t>Monitorización de intensidad de luz.</a:t>
            </a:r>
          </a:p>
          <a:p>
            <a:pPr lvl="0"/>
            <a:r>
              <a:rPr lang="es-MX"/>
              <a:t>Menú físico (LCD con enconder).</a:t>
            </a:r>
          </a:p>
          <a:p>
            <a:pPr lvl="0"/>
            <a:r>
              <a:rPr lang="es-MX"/>
              <a:t>Bajo costo.</a:t>
            </a:r>
          </a:p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94" y="2040842"/>
            <a:ext cx="3866197" cy="3363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1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D079A1-2F31-48FC-A01B-F555845F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 operacionales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06E784C-6EB6-4C82-A7F2-AC6D6392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04" y="2024344"/>
            <a:ext cx="5292968" cy="4378799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Variables que </a:t>
            </a:r>
            <a:r>
              <a:rPr lang="es-MX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intervienen</a:t>
            </a:r>
            <a:endParaRPr lang="es-MX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Temperatura</a:t>
            </a:r>
          </a:p>
          <a:p>
            <a:pPr lvl="1"/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Humedad 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relativa</a:t>
            </a:r>
          </a:p>
          <a:p>
            <a:pPr marL="457200" lvl="1" indent="0">
              <a:buNone/>
            </a:pPr>
            <a:endParaRPr lang="es-MX" dirty="0" smtClean="0"/>
          </a:p>
          <a:p>
            <a:pPr marL="457200" lvl="1" indent="0">
              <a:buNone/>
            </a:pPr>
            <a:r>
              <a:rPr lang="es-MX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Sensor </a:t>
            </a: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utilizar </a:t>
            </a:r>
            <a:r>
              <a:rPr lang="es-MX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DHT11.</a:t>
            </a:r>
          </a:p>
          <a:p>
            <a:pPr marL="457200" lvl="1" indent="0">
              <a:buNone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Integra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un sensor capacitivo de humedad y un termistor para medir el aire circundante, y muestra los datos mediante una señal digital en el pin de datos (no posee salida analógica). 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99" y="448798"/>
            <a:ext cx="2018910" cy="2018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896D6A6E-748E-4534-82A1-44D32A98A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28" y="2390104"/>
            <a:ext cx="5119760" cy="392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redondeado 4"/>
          <p:cNvSpPr/>
          <p:nvPr/>
        </p:nvSpPr>
        <p:spPr>
          <a:xfrm>
            <a:off x="886265" y="3516923"/>
            <a:ext cx="5064368" cy="1828799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dashDot"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34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4CED9A7-F53D-4115-A7FD-80947730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13184"/>
            <a:ext cx="10840914" cy="5278017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Sensor de luz (módulo BH1750)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módulo BH1750 es un sensor de luz, que a diferencia del LDR es digital y nos entrega valores de medición en Lux ( lumen /m² ) que es una  unidad de medida estándar para el nivel de iluminación (iluminancia). Tiene alta precisión y un rango ente 1 – 65535 lx el cual es configurable.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interfaz de comunicación es I2C pudiéndolo implementar en la mayoría de microcontroladores, el módulo aparte de los pines de alimentación y pines I2C tiene un pin para establecer la dirección.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Podemos configurar también la resolución del sensor, el cual también afecta a la velocidad de medición; tenemos 3 modos de resolución:</a:t>
            </a:r>
          </a:p>
          <a:p>
            <a:endParaRPr lang="es-ES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1898612-2E90-4A5C-8D67-4DC51195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4054744"/>
            <a:ext cx="84486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303CC73-F59A-488B-BA78-79391CBF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13" y="3162984"/>
            <a:ext cx="3152777" cy="2342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65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6CDF869-F475-4C0A-B2A2-F0CE2629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54563"/>
            <a:ext cx="10840914" cy="5436638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Sensor Humedad Suelo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Es un sensor sencillo que mide la humedad del suelo por la variación de su conductividad. No tiene la precisión suficiente para realizar una medición absoluta de la humedad del suelo.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Los valores obtenidos 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van desde </a:t>
            </a:r>
            <a:r>
              <a:rPr lang="es-MX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sumergido en agua, a 1023 en el aire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 (o en un suelo muy seco). Un suelo ligeramente húmero daría valores típicos de 600-700. Un suelo seco tendrá valores de 800-1023.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El valor concreto dependerá del tipo de suelo y la presencia de elementos químicos, como fertilizantes.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9BCEA01-AC5B-4780-9D44-9BCAB15EC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933701"/>
            <a:ext cx="9758713" cy="3463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2895600"/>
            <a:ext cx="3610513" cy="1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812749E-8499-435A-B248-BE12886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30" y="911290"/>
            <a:ext cx="10840914" cy="5576597"/>
          </a:xfrm>
        </p:spPr>
        <p:txBody>
          <a:bodyPr/>
          <a:lstStyle/>
          <a:p>
            <a:pPr marL="0" indent="0">
              <a:buNone/>
            </a:pPr>
            <a:r>
              <a:rPr lang="es-MX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LEDS </a:t>
            </a:r>
            <a:r>
              <a:rPr lang="es-MX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RGB (</a:t>
            </a: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Neopixel ring</a:t>
            </a:r>
            <a:r>
              <a:rPr lang="es-MX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Son originales de Adafruit y son diodos LED ultrabrillantes de tipo 5050 con un controlador 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WS2812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 integrado</a:t>
            </a:r>
          </a:p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ARO 16 LEDS</a:t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MX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Diámetro externo 4.5cm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Diámetro interno 3.2cm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Grosor 3mm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Matriz 4x4 Leds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Tamaño: 3.5 x 3.5cm</a:t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>	Grosor 3mm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3082C4B-7989-42EC-AD89-62A923EE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171" y="2184399"/>
            <a:ext cx="4878872" cy="4088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ángulo 1"/>
          <p:cNvSpPr/>
          <p:nvPr/>
        </p:nvSpPr>
        <p:spPr>
          <a:xfrm>
            <a:off x="856343" y="2960914"/>
            <a:ext cx="3048000" cy="2540000"/>
          </a:xfrm>
          <a:prstGeom prst="rect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6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0C90C5-4401-48C9-BA43-5BE77954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30" y="342314"/>
            <a:ext cx="10840914" cy="12600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Bomba de agua</a:t>
            </a:r>
            <a:endParaRPr lang="es-MX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A587EED-10D7-4BA3-9FC7-1052D3E8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47569"/>
            <a:ext cx="10840914" cy="4460862"/>
          </a:xfrm>
        </p:spPr>
        <p:txBody>
          <a:bodyPr>
            <a:normAutofit fontScale="92500" lnSpcReduction="10000"/>
          </a:bodyPr>
          <a:lstStyle/>
          <a:p>
            <a:r>
              <a:rPr lang="es-MX" sz="2200" b="1" dirty="0">
                <a:latin typeface="Calibri" panose="020F0502020204030204" pitchFamily="34" charset="0"/>
                <a:cs typeface="Calibri" panose="020F0502020204030204" pitchFamily="34" charset="0"/>
              </a:rPr>
              <a:t>Especificaciones: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s-MX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Voltaje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operación: 2.5-6 V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Elevación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máxima: 40-110 cm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Flujo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80-120l/h (2 litros por minuto)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Tamaño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orificio de salida: 7.5mm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Tamaño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orificio de entrada: 5mm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Diámetro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aprox. 24mm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Longitud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Aprox. 45mm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Altura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Aprox. 30mm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Material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Plástico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Levante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: 40cm-110cm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Modo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de conducción: diseño sin escobillas, conducción magnética</a:t>
            </a:r>
            <a:b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		Vida </a:t>
            </a:r>
            <a:r>
              <a:rPr lang="es-MX" sz="1900" dirty="0">
                <a:latin typeface="Calibri" panose="020F0502020204030204" pitchFamily="34" charset="0"/>
                <a:cs typeface="Calibri" panose="020F0502020204030204" pitchFamily="34" charset="0"/>
              </a:rPr>
              <a:t>útil de trabajo continuo de 500 </a:t>
            </a:r>
            <a:r>
              <a:rPr lang="es-MX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horas</a:t>
            </a:r>
          </a:p>
          <a:p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MX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recipiente puede 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llegar a almacenar hasta un </a:t>
            </a:r>
            <a:r>
              <a:rPr lang="es-MX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litro de agua, 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además de que cuenta con sistema cerrado que ayuda a que el agua no se desperdicie</a:t>
            </a:r>
            <a:r>
              <a:rPr lang="es-MX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FA3CE784-5C23-4EB6-BA68-3D9C3047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37" y="778411"/>
            <a:ext cx="4048738" cy="3163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37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57_TF22736411" id="{07ABA09F-BA21-4F16-B3B3-A5FE395B42EA}" vid="{49B98D5B-02BC-479C-92E7-E4B17A9539B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47BAF6DB7093D4887E3634D02D631B6" ma:contentTypeVersion="8" ma:contentTypeDescription="Crear nuevo documento." ma:contentTypeScope="" ma:versionID="4d3d9a671cb48feb70cc0d10f0fcf887">
  <xsd:schema xmlns:xsd="http://www.w3.org/2001/XMLSchema" xmlns:xs="http://www.w3.org/2001/XMLSchema" xmlns:p="http://schemas.microsoft.com/office/2006/metadata/properties" xmlns:ns3="2de8a08e-f273-4597-8381-32b2c6cc5e99" xmlns:ns4="e5b41406-a555-4f43-8a1b-dd31a04e5ea5" targetNamespace="http://schemas.microsoft.com/office/2006/metadata/properties" ma:root="true" ma:fieldsID="99c768857fe0a75ab8f5ee34efffa4af" ns3:_="" ns4:_="">
    <xsd:import namespace="2de8a08e-f273-4597-8381-32b2c6cc5e99"/>
    <xsd:import namespace="e5b41406-a555-4f43-8a1b-dd31a04e5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e8a08e-f273-4597-8381-32b2c6cc5e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1406-a555-4f43-8a1b-dd31a04e5e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CD534-0B27-4A69-AA98-96510FE2AEE5}">
  <ds:schemaRefs>
    <ds:schemaRef ds:uri="2de8a08e-f273-4597-8381-32b2c6cc5e99"/>
    <ds:schemaRef ds:uri="e5b41406-a555-4f43-8a1b-dd31a04e5e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E21D3-7788-4819-8437-C5C4B0C5D46D}">
  <ds:schemaRefs>
    <ds:schemaRef ds:uri="http://purl.org/dc/dcmitype/"/>
    <ds:schemaRef ds:uri="http://schemas.microsoft.com/office/infopath/2007/PartnerControls"/>
    <ds:schemaRef ds:uri="2de8a08e-f273-4597-8381-32b2c6cc5e99"/>
    <ds:schemaRef ds:uri="http://schemas.microsoft.com/office/2006/documentManagement/types"/>
    <ds:schemaRef ds:uri="http://purl.org/dc/terms/"/>
    <ds:schemaRef ds:uri="http://www.w3.org/XML/1998/namespace"/>
    <ds:schemaRef ds:uri="e5b41406-a555-4f43-8a1b-dd31a04e5ea5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451</Words>
  <Application>Microsoft Office PowerPoint</Application>
  <PresentationFormat>Panorámica</PresentationFormat>
  <Paragraphs>67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Celestial</vt:lpstr>
      <vt:lpstr>Proyecto final: maceta inteligente</vt:lpstr>
      <vt:lpstr>Problemática </vt:lpstr>
      <vt:lpstr>enfoques de solución que se han adoptado </vt:lpstr>
      <vt:lpstr>Esquema general que adopta la solución</vt:lpstr>
      <vt:lpstr>Características operacionales</vt:lpstr>
      <vt:lpstr>Presentación de PowerPoint</vt:lpstr>
      <vt:lpstr>Presentación de PowerPoint</vt:lpstr>
      <vt:lpstr>Presentación de PowerPoint</vt:lpstr>
      <vt:lpstr>Bomba de agua</vt:lpstr>
      <vt:lpstr>Presentación de PowerPoint</vt:lpstr>
      <vt:lpstr>Objetivos y metas a lograr</vt:lpstr>
      <vt:lpstr>Diseño conceptual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maceta inteligente</dc:title>
  <dc:creator>FOMPEROZA SALGADO ISAI</dc:creator>
  <cp:lastModifiedBy>RAMIREZ TORRES MARTHA DIANA</cp:lastModifiedBy>
  <cp:revision>24</cp:revision>
  <dcterms:created xsi:type="dcterms:W3CDTF">2020-12-08T02:41:21Z</dcterms:created>
  <dcterms:modified xsi:type="dcterms:W3CDTF">2020-12-08T09:36:17Z</dcterms:modified>
</cp:coreProperties>
</file>