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19"/>
  </p:notesMasterIdLst>
  <p:handoutMasterIdLst>
    <p:handoutMasterId r:id="rId20"/>
  </p:handoutMasterIdLst>
  <p:sldIdLst>
    <p:sldId id="263" r:id="rId5"/>
    <p:sldId id="262" r:id="rId6"/>
    <p:sldId id="264" r:id="rId7"/>
    <p:sldId id="272" r:id="rId8"/>
    <p:sldId id="266" r:id="rId9"/>
    <p:sldId id="273" r:id="rId10"/>
    <p:sldId id="265" r:id="rId11"/>
    <p:sldId id="268" r:id="rId12"/>
    <p:sldId id="269" r:id="rId13"/>
    <p:sldId id="274" r:id="rId14"/>
    <p:sldId id="270" r:id="rId15"/>
    <p:sldId id="267" r:id="rId16"/>
    <p:sldId id="271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12BF48-D07D-4B40-A88B-264318906C9D}" v="40" dt="2020-11-11T17:16:32.630"/>
    <p1510:client id="{D6163168-AC4C-0189-C2E4-163EF2D0A3FE}" v="46" dt="2020-11-11T17:14:33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F0A8C5-E2F9-4D96-9326-65A22C9C5F51}" type="datetime1">
              <a:rPr lang="es-ES" smtClean="0"/>
              <a:t>11/11/2020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E3A584-CFFE-4456-9889-6ED301550C2E}" type="datetime1">
              <a:rPr lang="es-ES" noProof="0" smtClean="0"/>
              <a:t>11/11/2020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rtl="0"/>
            <a:fld id="{53F6B604-6B1E-47E7-85BC-A2217A22F27C}" type="datetime1">
              <a:rPr lang="es-ES" noProof="0" smtClean="0"/>
              <a:t>11/11/2020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4974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D43650-5947-44DA-B27D-142EB186A12F}" type="datetime1">
              <a:rPr lang="es-ES" noProof="0" smtClean="0"/>
              <a:t>11/11/2020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341128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D43650-5947-44DA-B27D-142EB186A12F}" type="datetime1">
              <a:rPr lang="es-ES" noProof="0" smtClean="0"/>
              <a:t>11/11/2020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828403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D43650-5947-44DA-B27D-142EB186A12F}" type="datetime1">
              <a:rPr lang="es-ES" noProof="0" smtClean="0"/>
              <a:t>11/11/2020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773275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D43650-5947-44DA-B27D-142EB186A12F}" type="datetime1">
              <a:rPr lang="es-ES" noProof="0" smtClean="0"/>
              <a:t>11/11/2020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1946552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D43650-5947-44DA-B27D-142EB186A12F}" type="datetime1">
              <a:rPr lang="es-ES" noProof="0" smtClean="0"/>
              <a:t>11/11/2020</a:t>
            </a:fld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8359237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D43650-5947-44DA-B27D-142EB186A12F}" type="datetime1">
              <a:rPr lang="es-ES" noProof="0" smtClean="0"/>
              <a:t>11/11/2020</a:t>
            </a:fld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1182173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FDBB5D0-8F62-4D5E-9D10-553BAB176E44}" type="datetime1">
              <a:rPr lang="es-ES" noProof="0" smtClean="0"/>
              <a:t>11/11/2020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4081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FA7C555-4AC7-441E-ADB2-5B3A10A030D6}" type="datetime1">
              <a:rPr lang="es-ES" noProof="0" smtClean="0"/>
              <a:t>11/11/2020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7077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D43650-5947-44DA-B27D-142EB186A12F}" type="datetime1">
              <a:rPr lang="es-ES" noProof="0" smtClean="0"/>
              <a:t>11/11/2020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2515986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14A9C31-789F-4F9B-AE09-8BD482222CC1}" type="datetime1">
              <a:rPr lang="es-ES" noProof="0" smtClean="0"/>
              <a:t>11/11/2020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1820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D43650-5947-44DA-B27D-142EB186A12F}" type="datetime1">
              <a:rPr lang="es-ES" noProof="0" smtClean="0"/>
              <a:t>11/11/2020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281425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0F53CB3-1234-4BF5-94AB-FC632D90871A}" type="datetime1">
              <a:rPr lang="es-ES" noProof="0" smtClean="0"/>
              <a:t>11/11/2020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93988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EABE94-3D10-483D-8B4C-107BA05E5399}" type="datetime1">
              <a:rPr lang="es-ES" noProof="0" smtClean="0"/>
              <a:t>11/11/2020</a:t>
            </a:fld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7066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01645A-278F-4402-923B-6306B7A0E8D6}" type="datetime1">
              <a:rPr lang="es-ES" noProof="0" smtClean="0"/>
              <a:t>11/11/2020</a:t>
            </a:fld>
            <a:endParaRPr lang="es-E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7313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F587D3-5323-4DB2-AD2C-247CD867634F}" type="datetime1">
              <a:rPr lang="es-ES" noProof="0" smtClean="0"/>
              <a:t>11/11/2020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2643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D43650-5947-44DA-B27D-142EB186A12F}" type="datetime1">
              <a:rPr lang="es-ES" noProof="0" smtClean="0"/>
              <a:t>11/11/2020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3969531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CD43650-5947-44DA-B27D-142EB186A12F}" type="datetime1">
              <a:rPr lang="es-ES" noProof="0" smtClean="0"/>
              <a:t>11/11/2020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24493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rwrhwFa74k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00DED-5172-4FA1-81C7-4C51D0C74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/>
              <a:t>Arduino </a:t>
            </a:r>
            <a:r>
              <a:rPr lang="es-MX" err="1"/>
              <a:t>IoT</a:t>
            </a:r>
            <a:r>
              <a:rPr lang="es-MX"/>
              <a:t> Cloud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6AD860-D2CB-42FC-B3D7-768D9A4935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s-MX"/>
          </a:p>
          <a:p>
            <a:r>
              <a:rPr lang="es-MX"/>
              <a:t>Ramírez Torres Martha Diana </a:t>
            </a:r>
          </a:p>
          <a:p>
            <a:pPr lvl="0"/>
            <a:r>
              <a:rPr lang="es-MX"/>
              <a:t>Hernández </a:t>
            </a:r>
            <a:r>
              <a:rPr lang="es-MX" err="1"/>
              <a:t>Hernández</a:t>
            </a:r>
            <a:r>
              <a:rPr lang="es-MX"/>
              <a:t> Juan Manuel</a:t>
            </a:r>
          </a:p>
          <a:p>
            <a:r>
              <a:rPr lang="es-MX"/>
              <a:t>Fomperoza Salgado </a:t>
            </a:r>
            <a:r>
              <a:rPr lang="es-MX" err="1"/>
              <a:t>Ísai</a:t>
            </a:r>
            <a:r>
              <a:rPr lang="es-MX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1449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8A06D-FC3B-403D-9FD1-4C0FD399C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968" y="0"/>
            <a:ext cx="4673461" cy="1147177"/>
          </a:xfrm>
        </p:spPr>
        <p:txBody>
          <a:bodyPr/>
          <a:lstStyle/>
          <a:p>
            <a:pPr algn="ctr"/>
            <a:r>
              <a:rPr lang="es-MX"/>
              <a:t>(</a:t>
            </a:r>
            <a:r>
              <a:rPr lang="es-MX" err="1"/>
              <a:t>Frontend</a:t>
            </a:r>
            <a:r>
              <a:rPr lang="es-MX"/>
              <a:t>)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F9A959B-BA8F-4F23-917F-AAA817EE3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8731" y="908488"/>
            <a:ext cx="7235301" cy="572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4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C0440-DC58-48F9-B90C-939500B11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8828"/>
            <a:ext cx="9905998" cy="1478570"/>
          </a:xfrm>
        </p:spPr>
        <p:txBody>
          <a:bodyPr/>
          <a:lstStyle/>
          <a:p>
            <a:r>
              <a:rPr lang="es-MX"/>
              <a:t>Aplicación remota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956CF3-0A48-4FE8-BAD3-D7FFEB09B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13464"/>
            <a:ext cx="9905999" cy="3541714"/>
          </a:xfrm>
        </p:spPr>
        <p:txBody>
          <a:bodyPr/>
          <a:lstStyle/>
          <a:p>
            <a:r>
              <a:rPr lang="es-MX"/>
              <a:t>Cuenta con Arduino </a:t>
            </a:r>
            <a:r>
              <a:rPr lang="es-MX" err="1"/>
              <a:t>IoT</a:t>
            </a:r>
            <a:r>
              <a:rPr lang="es-MX"/>
              <a:t> Cloud </a:t>
            </a:r>
            <a:r>
              <a:rPr lang="es-MX" err="1"/>
              <a:t>Remote</a:t>
            </a:r>
            <a:r>
              <a:rPr lang="es-MX"/>
              <a:t> disponible para Android y IOS la cual nos permite controlar desde nuestro celular.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E05B261-2E37-4768-A201-EC2FEB608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505" y="2417728"/>
            <a:ext cx="5044989" cy="430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57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2">
            <a:extLst>
              <a:ext uri="{FF2B5EF4-FFF2-40B4-BE49-F238E27FC236}">
                <a16:creationId xmlns:a16="http://schemas.microsoft.com/office/drawing/2014/main" id="{19AFBE53-1417-406B-8083-DBE0DA72F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1" name="Group 50">
            <a:extLst>
              <a:ext uri="{FF2B5EF4-FFF2-40B4-BE49-F238E27FC236}">
                <a16:creationId xmlns:a16="http://schemas.microsoft.com/office/drawing/2014/main" id="{FB9EE4F0-B261-4AB0-BEE3-AA9DD198F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2E326B6E-9130-4E5B-8C29-0412BDFD5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D15BBE67-0A7A-4318-94C9-9EDC68E9E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6C189044-A310-4008-ABE3-A833238AA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8">
              <a:extLst>
                <a:ext uri="{FF2B5EF4-FFF2-40B4-BE49-F238E27FC236}">
                  <a16:creationId xmlns:a16="http://schemas.microsoft.com/office/drawing/2014/main" id="{714E393D-E3AB-4084-8580-2EC4D75B0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5407A34B-6BDC-4CC4-9D15-2E71F3DB4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5E952981-3D27-403A-9B35-14226166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339D7F6E-841D-4697-A877-0F25113BA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226F9E1B-2970-4504-8E6C-1A42D05FC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6F11A9CB-BE43-4423-987B-B43046D14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F21925AB-CEC6-4210-929C-5BAB1C95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9B4BB7F4-36A3-49C5-A85E-660BF0901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6">
              <a:extLst>
                <a:ext uri="{FF2B5EF4-FFF2-40B4-BE49-F238E27FC236}">
                  <a16:creationId xmlns:a16="http://schemas.microsoft.com/office/drawing/2014/main" id="{89A82E2C-666C-4E88-B3A9-C95B5AE94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1363187E-6516-4018-A78B-CE0F7F232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3FF62829-5C7E-4110-A186-F4E8655E2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87E9C9B7-0C7F-44A7-B610-5B095C442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3037E5EC-D21D-4C3F-B081-B46C3B47C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1">
              <a:extLst>
                <a:ext uri="{FF2B5EF4-FFF2-40B4-BE49-F238E27FC236}">
                  <a16:creationId xmlns:a16="http://schemas.microsoft.com/office/drawing/2014/main" id="{EAE8AAB2-DE35-4AED-8C9C-0718A33A8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62ACCDA-6A76-4812-BA3A-F3C6E1443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38825C85-74E0-4664-95AC-682625B9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D87E8B0A-2B1D-48E5-8107-F2855CFFD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E46FC211-5F4B-478B-8761-A65D21166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3C493A4-4703-4917-A281-F15E323F1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4B369EDA-1458-423B-839F-4FB0EE920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DB5E8117-FFBB-49D5-87C6-24D8E06C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04D5DC4A-7C40-4236-B475-FA6AA4369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76858373-C51B-4201-80F4-803316704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1">
              <a:extLst>
                <a:ext uri="{FF2B5EF4-FFF2-40B4-BE49-F238E27FC236}">
                  <a16:creationId xmlns:a16="http://schemas.microsoft.com/office/drawing/2014/main" id="{D159A53F-DA7E-4CD5-AA84-55B3AC5EE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2">
              <a:extLst>
                <a:ext uri="{FF2B5EF4-FFF2-40B4-BE49-F238E27FC236}">
                  <a16:creationId xmlns:a16="http://schemas.microsoft.com/office/drawing/2014/main" id="{E4B70A8B-09AC-45AA-952C-242D7E147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33">
              <a:extLst>
                <a:ext uri="{FF2B5EF4-FFF2-40B4-BE49-F238E27FC236}">
                  <a16:creationId xmlns:a16="http://schemas.microsoft.com/office/drawing/2014/main" id="{63C8CAD6-F5BE-4961-AC48-2A34FA4E7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34">
              <a:extLst>
                <a:ext uri="{FF2B5EF4-FFF2-40B4-BE49-F238E27FC236}">
                  <a16:creationId xmlns:a16="http://schemas.microsoft.com/office/drawing/2014/main" id="{AEBA7DBD-C171-47A7-9249-562A06AC2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5">
              <a:extLst>
                <a:ext uri="{FF2B5EF4-FFF2-40B4-BE49-F238E27FC236}">
                  <a16:creationId xmlns:a16="http://schemas.microsoft.com/office/drawing/2014/main" id="{80F934E3-6775-4A9E-8666-7D050E428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6">
              <a:extLst>
                <a:ext uri="{FF2B5EF4-FFF2-40B4-BE49-F238E27FC236}">
                  <a16:creationId xmlns:a16="http://schemas.microsoft.com/office/drawing/2014/main" id="{F7E8F3A1-E3AE-4A22-82FE-71C4C163A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7">
              <a:extLst>
                <a:ext uri="{FF2B5EF4-FFF2-40B4-BE49-F238E27FC236}">
                  <a16:creationId xmlns:a16="http://schemas.microsoft.com/office/drawing/2014/main" id="{27DFF928-27F3-44A1-9468-219DD390B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8">
              <a:extLst>
                <a:ext uri="{FF2B5EF4-FFF2-40B4-BE49-F238E27FC236}">
                  <a16:creationId xmlns:a16="http://schemas.microsoft.com/office/drawing/2014/main" id="{47C61A3E-9A0A-4547-9B8A-DD8CD6D4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9">
              <a:extLst>
                <a:ext uri="{FF2B5EF4-FFF2-40B4-BE49-F238E27FC236}">
                  <a16:creationId xmlns:a16="http://schemas.microsoft.com/office/drawing/2014/main" id="{FC684095-4805-413B-A9EB-63A2417B5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AF830B5E-DCF9-4CBD-8746-C5219013D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41">
              <a:extLst>
                <a:ext uri="{FF2B5EF4-FFF2-40B4-BE49-F238E27FC236}">
                  <a16:creationId xmlns:a16="http://schemas.microsoft.com/office/drawing/2014/main" id="{FE6882C0-1C73-4E53-A884-3202385D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42">
              <a:extLst>
                <a:ext uri="{FF2B5EF4-FFF2-40B4-BE49-F238E27FC236}">
                  <a16:creationId xmlns:a16="http://schemas.microsoft.com/office/drawing/2014/main" id="{9611015E-699B-4BA5-A162-8BABC9145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43">
              <a:extLst>
                <a:ext uri="{FF2B5EF4-FFF2-40B4-BE49-F238E27FC236}">
                  <a16:creationId xmlns:a16="http://schemas.microsoft.com/office/drawing/2014/main" id="{8C6A611F-CBE4-46B7-96F6-803B2D260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44">
              <a:extLst>
                <a:ext uri="{FF2B5EF4-FFF2-40B4-BE49-F238E27FC236}">
                  <a16:creationId xmlns:a16="http://schemas.microsoft.com/office/drawing/2014/main" id="{FDCF0D71-6D32-4B72-B7E1-678BA980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45">
              <a:extLst>
                <a:ext uri="{FF2B5EF4-FFF2-40B4-BE49-F238E27FC236}">
                  <a16:creationId xmlns:a16="http://schemas.microsoft.com/office/drawing/2014/main" id="{FE6E605A-8ECF-47E5-ABDD-B4874FF18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46">
              <a:extLst>
                <a:ext uri="{FF2B5EF4-FFF2-40B4-BE49-F238E27FC236}">
                  <a16:creationId xmlns:a16="http://schemas.microsoft.com/office/drawing/2014/main" id="{1329BFCB-3C83-438B-8C18-20576CA6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7">
              <a:extLst>
                <a:ext uri="{FF2B5EF4-FFF2-40B4-BE49-F238E27FC236}">
                  <a16:creationId xmlns:a16="http://schemas.microsoft.com/office/drawing/2014/main" id="{9E013566-6E0D-4B88-9731-0BBACA140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8">
              <a:extLst>
                <a:ext uri="{FF2B5EF4-FFF2-40B4-BE49-F238E27FC236}">
                  <a16:creationId xmlns:a16="http://schemas.microsoft.com/office/drawing/2014/main" id="{1668707D-D4E8-40EC-94C2-F83C6E222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9">
              <a:extLst>
                <a:ext uri="{FF2B5EF4-FFF2-40B4-BE49-F238E27FC236}">
                  <a16:creationId xmlns:a16="http://schemas.microsoft.com/office/drawing/2014/main" id="{0CE0CBC9-140F-475C-93C6-446BDBB76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50">
              <a:extLst>
                <a:ext uri="{FF2B5EF4-FFF2-40B4-BE49-F238E27FC236}">
                  <a16:creationId xmlns:a16="http://schemas.microsoft.com/office/drawing/2014/main" id="{0ED9FFD9-3111-4C21-8013-063D0A89F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51">
              <a:extLst>
                <a:ext uri="{FF2B5EF4-FFF2-40B4-BE49-F238E27FC236}">
                  <a16:creationId xmlns:a16="http://schemas.microsoft.com/office/drawing/2014/main" id="{C75E760C-E1DB-475D-905D-FC3F430FE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52">
              <a:extLst>
                <a:ext uri="{FF2B5EF4-FFF2-40B4-BE49-F238E27FC236}">
                  <a16:creationId xmlns:a16="http://schemas.microsoft.com/office/drawing/2014/main" id="{1F4DF02E-1FC7-48AB-8CDA-940C8A500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53">
              <a:extLst>
                <a:ext uri="{FF2B5EF4-FFF2-40B4-BE49-F238E27FC236}">
                  <a16:creationId xmlns:a16="http://schemas.microsoft.com/office/drawing/2014/main" id="{193ABE5A-1C12-4B38-8078-51A0BAB3C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54">
              <a:extLst>
                <a:ext uri="{FF2B5EF4-FFF2-40B4-BE49-F238E27FC236}">
                  <a16:creationId xmlns:a16="http://schemas.microsoft.com/office/drawing/2014/main" id="{3A57AD1C-4CC5-4E62-A352-D3B142B9D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55">
              <a:extLst>
                <a:ext uri="{FF2B5EF4-FFF2-40B4-BE49-F238E27FC236}">
                  <a16:creationId xmlns:a16="http://schemas.microsoft.com/office/drawing/2014/main" id="{646D40AD-4384-42ED-B1A0-A47C165C6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56">
              <a:extLst>
                <a:ext uri="{FF2B5EF4-FFF2-40B4-BE49-F238E27FC236}">
                  <a16:creationId xmlns:a16="http://schemas.microsoft.com/office/drawing/2014/main" id="{0786C2FA-21FD-4F48-9E96-C5D8E6159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7">
              <a:extLst>
                <a:ext uri="{FF2B5EF4-FFF2-40B4-BE49-F238E27FC236}">
                  <a16:creationId xmlns:a16="http://schemas.microsoft.com/office/drawing/2014/main" id="{AFE6F50A-21B5-4B98-9C3B-B89FFC6FB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8">
              <a:extLst>
                <a:ext uri="{FF2B5EF4-FFF2-40B4-BE49-F238E27FC236}">
                  <a16:creationId xmlns:a16="http://schemas.microsoft.com/office/drawing/2014/main" id="{2454210A-9717-44AF-9D76-0426534C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BF31336-5E21-415C-AB27-ACC72BA1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Membresías </a:t>
            </a:r>
          </a:p>
        </p:txBody>
      </p:sp>
      <p:sp>
        <p:nvSpPr>
          <p:cNvPr id="132" name="Round Diagonal Corner Rectangle 6">
            <a:extLst>
              <a:ext uri="{FF2B5EF4-FFF2-40B4-BE49-F238E27FC236}">
                <a16:creationId xmlns:a16="http://schemas.microsoft.com/office/drawing/2014/main" id="{7C752539-319A-41C0-ABDD-5FBB1E2BC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E0494061-2561-447C-B8F2-D0D315527F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67" b="35301"/>
          <a:stretch/>
        </p:blipFill>
        <p:spPr>
          <a:xfrm>
            <a:off x="987014" y="951493"/>
            <a:ext cx="5044782" cy="2975493"/>
          </a:xfrm>
          <a:prstGeom prst="rect">
            <a:avLst/>
          </a:prstGeom>
        </p:spPr>
      </p:pic>
      <p:pic>
        <p:nvPicPr>
          <p:cNvPr id="3" name="Imagen 2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86F0085A-BAAF-4C1D-82D6-0F2103051D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051" r="4296"/>
          <a:stretch/>
        </p:blipFill>
        <p:spPr>
          <a:xfrm>
            <a:off x="6195522" y="951493"/>
            <a:ext cx="5044782" cy="29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22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965B6-F6AB-43D9-8DB5-9AB0C8D1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Video demostrativo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230F40-68E2-4579-8371-DEDF7211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MX">
                <a:hlinkClick r:id="rId2"/>
              </a:rPr>
              <a:t>https://www.youtube.com/watch?v=hrwrhwFa74k</a:t>
            </a:r>
            <a:endParaRPr lang="en-US"/>
          </a:p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9793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chemeClr val="bg2"/>
                </a:solidFill>
              </a:rPr>
              <a:t>ALGUIEN@EJEMPLO.COM</a:t>
            </a:r>
          </a:p>
          <a:p>
            <a:pPr rtl="0"/>
            <a:endParaRPr lang="es-E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2C8DD6-5BCF-46DC-865E-74DA3E18E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25041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s-MX"/>
              <a:t>Nombre del servicio: Arduino </a:t>
            </a:r>
            <a:r>
              <a:rPr lang="es-MX" err="1"/>
              <a:t>IoT</a:t>
            </a:r>
            <a:r>
              <a:rPr lang="es-MX"/>
              <a:t> Cloud</a:t>
            </a:r>
          </a:p>
          <a:p>
            <a:r>
              <a:rPr lang="es-MX"/>
              <a:t>Sitio oficial: https://www.arduino.cc/en/IoT/HomePage</a:t>
            </a:r>
          </a:p>
          <a:p>
            <a:r>
              <a:rPr lang="es-ES"/>
              <a:t>Se trata de una plataforma de desarrollo dirigida a desarrolladores, integradores y simpatizantes con la tecnología interesados en las nuevas tecnologías de comunicación y gestión en la nube de cómputo</a:t>
            </a:r>
          </a:p>
          <a:p>
            <a:r>
              <a:rPr lang="es-ES"/>
              <a:t>Arduino </a:t>
            </a:r>
            <a:r>
              <a:rPr lang="es-ES" err="1"/>
              <a:t>IoT</a:t>
            </a:r>
            <a:r>
              <a:rPr lang="es-ES"/>
              <a:t> Cloud permite conectar dispositivos a Internet y a otros dispositivos. Esta herramienta hace que la creación de objetos conectados sea rápida, sencilla y segura.</a:t>
            </a:r>
            <a:endParaRPr lang="es-MX"/>
          </a:p>
        </p:txBody>
      </p:sp>
      <p:pic>
        <p:nvPicPr>
          <p:cNvPr id="1026" name="Picture 2" descr="Arduino IoT Cloud: La Nueva plataforma – T-Bem">
            <a:extLst>
              <a:ext uri="{FF2B5EF4-FFF2-40B4-BE49-F238E27FC236}">
                <a16:creationId xmlns:a16="http://schemas.microsoft.com/office/drawing/2014/main" id="{132F68E1-33AE-4846-AD78-7C1451372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674" y="3966755"/>
            <a:ext cx="5054652" cy="271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92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5919E-A292-42FE-B2D6-08156880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Esquema básico para utilizar el servicio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5721CF-2296-4422-A814-3A190D38A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/>
              <a:t>Pasos necesarios para poder utilizar la plataforma: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MX"/>
              <a:t>Creación de una cuenta (se puede vincular la cuenta de Google)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MX"/>
              <a:t>Ir al sitio correspondiente y ya se puede iniciar el proyecto (es necesario tener una tarjeta de desarrollo compatible) </a:t>
            </a:r>
          </a:p>
          <a:p>
            <a:r>
              <a:rPr lang="es-MX"/>
              <a:t>Medio ambiente de desarrollo: página web - https://create.arduino.cc/iot/things</a:t>
            </a:r>
          </a:p>
        </p:txBody>
      </p:sp>
    </p:spTree>
    <p:extLst>
      <p:ext uri="{BB962C8B-B14F-4D97-AF65-F5344CB8AC3E}">
        <p14:creationId xmlns:p14="http://schemas.microsoft.com/office/powerpoint/2010/main" val="326578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0E7AD-14D9-4188-8C60-50F56ACE4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Componentes básicos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E2FDBF-BF8D-4660-BB8A-25835C159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Dispositivos para recopilar datos o controlar algo;</a:t>
            </a:r>
            <a:endParaRPr lang="en-US"/>
          </a:p>
          <a:p>
            <a:r>
              <a:rPr lang="es-MX"/>
              <a:t>Software para definir el comportamiento del hardware (por ejemplo, Arduino Sketch);</a:t>
            </a:r>
            <a:endParaRPr lang="en-US"/>
          </a:p>
          <a:p>
            <a:r>
              <a:rPr lang="es-MX"/>
              <a:t>Aplicación en la nube para almacenar datos o controlar de forma remota el equipo.</a:t>
            </a:r>
            <a:endParaRPr lang="en-US"/>
          </a:p>
          <a:p>
            <a:r>
              <a:rPr lang="es-MX"/>
              <a:t>Dispositivo compatible para usar la nube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9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E375F-320D-45BE-B768-CF7F3673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s-MX"/>
              <a:t>Dispositivos compatibles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E0998A-033D-4F75-8ABB-FDBF6DF12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658" y="5484511"/>
            <a:ext cx="9905999" cy="892630"/>
          </a:xfrm>
        </p:spPr>
        <p:txBody>
          <a:bodyPr>
            <a:normAutofit lnSpcReduction="10000"/>
          </a:bodyPr>
          <a:lstStyle/>
          <a:p>
            <a:r>
              <a:rPr lang="es-MX"/>
              <a:t>También puede llegar a aceptar tarjetas de terceros pero es necesario pagar la membresía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8A8DF08-A260-400C-9DA7-BBE1BB9B8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93"/>
          <a:stretch/>
        </p:blipFill>
        <p:spPr bwMode="auto">
          <a:xfrm>
            <a:off x="569911" y="1295099"/>
            <a:ext cx="11048999" cy="418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24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10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6D651BB0-1DFD-4941-83DD-704006F6B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ound Diagonal Corner Rectangle 6">
            <a:extLst>
              <a:ext uri="{FF2B5EF4-FFF2-40B4-BE49-F238E27FC236}">
                <a16:creationId xmlns:a16="http://schemas.microsoft.com/office/drawing/2014/main" id="{3D66C6E3-EBD2-40B7-8FD8-D6D2250FC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F0F689C-EB6A-4CA5-9BC5-6954AE1D4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087" y="1136606"/>
            <a:ext cx="6062646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1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DBD47-81AA-4BB2-BE79-A9A33BB2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F01C8A-5471-427E-9B4D-A5DE58008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17BD18-CA53-4F1E-850F-87DFE63D6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535" y="0"/>
            <a:ext cx="9770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6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5117D-CB48-4850-9664-D54BD1AAF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s-MX"/>
              <a:t>Código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38C75C-4E74-49A2-A3A7-E2F2C42C1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152207"/>
            <a:ext cx="9905999" cy="3541714"/>
          </a:xfrm>
        </p:spPr>
        <p:txBody>
          <a:bodyPr/>
          <a:lstStyle/>
          <a:p>
            <a:r>
              <a:rPr lang="es-MX"/>
              <a:t>El código se desarrolla prácticamente igual al IDE de Arduino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55B6085-49D3-4AEA-8173-678436107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977" y="1674631"/>
            <a:ext cx="87725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4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5A5C2-081B-4612-9BDF-6A42A3106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230567"/>
            <a:ext cx="9905998" cy="1478570"/>
          </a:xfrm>
        </p:spPr>
        <p:txBody>
          <a:bodyPr/>
          <a:lstStyle/>
          <a:p>
            <a:r>
              <a:rPr lang="es-MX"/>
              <a:t>Seguridad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9E4126-FB0E-4F9C-9E7A-9E636B6DB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838699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Todas las tarjetas oficiales de Arduino vienen  con el </a:t>
            </a:r>
            <a:r>
              <a:rPr lang="es-ES"/>
              <a:t>ECC-508 cripto-chip, asegurando que todos los datos transferidos y almacenados en la nube son seguros.</a:t>
            </a:r>
          </a:p>
          <a:p>
            <a:r>
              <a:rPr lang="es-ES"/>
              <a:t>Los bocetos generados a partir de la nube también generan automáticamente un encabezado adicional de archivos, con una interfaz para introducir sus credenciales de la red</a:t>
            </a:r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785E2D-FA7B-481E-B92C-9E151D814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792" y="3643398"/>
            <a:ext cx="7940416" cy="296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19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B21BF1A-59D3-4E19-9B95-2FD4309AC3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ED214C-B51A-4B75-8B08-0E0DBD2305B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651EF32-6551-47EB-8BA9-22EF81F3DDAC}">
  <ds:schemaRefs>
    <ds:schemaRef ds:uri="http://purl.org/dc/dcmitype/"/>
    <ds:schemaRef ds:uri="http://schemas.microsoft.com/office/2006/documentManagement/types"/>
    <ds:schemaRef ds:uri="71af3243-3dd4-4a8d-8c0d-dd76da1f02a5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Microsoft Office PowerPoint</Application>
  <PresentationFormat>Panorámica</PresentationFormat>
  <Paragraphs>35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Tw Cen MT</vt:lpstr>
      <vt:lpstr>Wingdings</vt:lpstr>
      <vt:lpstr>Circuito</vt:lpstr>
      <vt:lpstr>Arduino IoT Cloud</vt:lpstr>
      <vt:lpstr>Presentación de PowerPoint</vt:lpstr>
      <vt:lpstr>Esquema básico para utilizar el servicio </vt:lpstr>
      <vt:lpstr>Componentes básicos</vt:lpstr>
      <vt:lpstr>Dispositivos compatibles</vt:lpstr>
      <vt:lpstr>Presentación de PowerPoint</vt:lpstr>
      <vt:lpstr>Presentación de PowerPoint</vt:lpstr>
      <vt:lpstr>Código </vt:lpstr>
      <vt:lpstr>Seguridad </vt:lpstr>
      <vt:lpstr>(Frontend)</vt:lpstr>
      <vt:lpstr>Aplicación remota</vt:lpstr>
      <vt:lpstr>Membresías </vt:lpstr>
      <vt:lpstr>Video demostrativo 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IoT Cloud</dc:title>
  <dc:creator>FOMPEROZA SALGADO ISAI</dc:creator>
  <cp:lastModifiedBy>FOMPEROZA SALGADO ISAI</cp:lastModifiedBy>
  <cp:revision>1</cp:revision>
  <dcterms:created xsi:type="dcterms:W3CDTF">2020-11-11T17:16:27Z</dcterms:created>
  <dcterms:modified xsi:type="dcterms:W3CDTF">2020-11-12T01:05:00Z</dcterms:modified>
</cp:coreProperties>
</file>