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60" r:id="rId6"/>
    <p:sldId id="259" r:id="rId7"/>
    <p:sldId id="265" r:id="rId8"/>
    <p:sldId id="273" r:id="rId9"/>
    <p:sldId id="271" r:id="rId10"/>
    <p:sldId id="261" r:id="rId11"/>
    <p:sldId id="262" r:id="rId12"/>
    <p:sldId id="263" r:id="rId13"/>
    <p:sldId id="264" r:id="rId14"/>
    <p:sldId id="266" r:id="rId15"/>
    <p:sldId id="267" r:id="rId16"/>
    <p:sldId id="272" r:id="rId17"/>
    <p:sldId id="268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AF6B00-26BE-4737-84CD-EAAD1338867B}">
          <p14:sldIdLst>
            <p14:sldId id="256"/>
            <p14:sldId id="257"/>
            <p14:sldId id="258"/>
            <p14:sldId id="270"/>
            <p14:sldId id="260"/>
            <p14:sldId id="259"/>
            <p14:sldId id="265"/>
            <p14:sldId id="273"/>
            <p14:sldId id="271"/>
            <p14:sldId id="261"/>
            <p14:sldId id="262"/>
            <p14:sldId id="263"/>
            <p14:sldId id="264"/>
            <p14:sldId id="266"/>
            <p14:sldId id="267"/>
            <p14:sldId id="272"/>
            <p14:sldId id="268"/>
            <p14:sldId id="269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7B75-25D2-4D67-88B4-ED4F490F6D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3DFBD-8869-4E4F-9838-FDD33D4A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0860-530A-495A-BBD1-8DFB012A5633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BCF-1FDE-45E5-98A3-5799E32F733C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16EB-63F1-44F5-AE3A-FC1EA6D8D92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F27A-F943-47BC-9ED1-568FE233B004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914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7111-9256-492A-8514-3560F7EA571E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A4C-FB0F-44D4-87E1-131FD407362D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698-3A19-454F-BC8A-91A658195B36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5B9-6B93-49B2-8456-E22C82F2757E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EE95-D1C8-48EE-9F0A-BC07E71872E2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DF16-02C9-4572-8FDC-B3D7BCB8AD7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DC22-C616-4775-89B5-4B1CA8AB0FD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BC03-EEDC-435F-BE8F-A122216DE363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970E-40C4-4F95-B1D3-47309F83E28E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0C0A-14D2-4F2C-B617-815315574D1F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FBC2-9DC6-4737-92F5-DC29A2D94CEE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6BBC-B3CD-432E-9A81-22257938BD34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43B6-ABDE-42D4-983C-737A97F9D7EE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06F8F3-8279-434B-BF53-C8F6E3D7CAD0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51BF-F120-463C-B368-99F32D4B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-MohamedSalem/E-Exa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79EBDA-4BEB-441C-87A2-0BC307758223}"/>
              </a:ext>
            </a:extLst>
          </p:cNvPr>
          <p:cNvSpPr txBox="1"/>
          <p:nvPr/>
        </p:nvSpPr>
        <p:spPr>
          <a:xfrm>
            <a:off x="0" y="2438400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MAAM  For </a:t>
            </a:r>
          </a:p>
          <a:p>
            <a:pPr algn="ctr"/>
            <a:r>
              <a:rPr lang="en-US" sz="7200" dirty="0"/>
              <a:t>E- Exam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1EA4F-5E37-4338-B1EC-3AE71909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D27E3-A2BD-4796-B1E0-277F16DE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8" y="2133600"/>
            <a:ext cx="6030167" cy="4210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6E3BC2-8380-4AFC-B10F-B08E8277119D}"/>
              </a:ext>
            </a:extLst>
          </p:cNvPr>
          <p:cNvSpPr txBox="1"/>
          <p:nvPr/>
        </p:nvSpPr>
        <p:spPr>
          <a:xfrm>
            <a:off x="2667000" y="1143000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Admin(Doctor) can Register at this screen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65BC58-2D56-48F2-A635-9C0A454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4675C-D1AC-4B0E-8B22-1B573D6EC853}"/>
              </a:ext>
            </a:extLst>
          </p:cNvPr>
          <p:cNvSpPr txBox="1"/>
          <p:nvPr/>
        </p:nvSpPr>
        <p:spPr>
          <a:xfrm>
            <a:off x="2653874" y="838200"/>
            <a:ext cx="602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Admin(Doctor) can login at this screen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C352B-3354-458B-A30C-11553EA0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000"/>
            <a:ext cx="6202017" cy="3962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0565D7-2C33-42AF-87E9-63A312E1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CBFF5-E94D-4809-B2F9-552C6BC78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6867461" cy="41957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6DBAF-2C46-483C-B84E-593D1492CA7A}"/>
              </a:ext>
            </a:extLst>
          </p:cNvPr>
          <p:cNvSpPr txBox="1"/>
          <p:nvPr/>
        </p:nvSpPr>
        <p:spPr>
          <a:xfrm>
            <a:off x="2286000" y="1219200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Admin(Doctor) can add exam at this screen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280B4F-EFB7-404B-B0CE-40E1F0C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153D42-57C0-490C-B26C-6785C179ECAF}"/>
              </a:ext>
            </a:extLst>
          </p:cNvPr>
          <p:cNvSpPr txBox="1"/>
          <p:nvPr/>
        </p:nvSpPr>
        <p:spPr>
          <a:xfrm>
            <a:off x="2131205" y="990600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Admin(Doctor) can add question at this screen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A09F4-1089-486A-8E07-4A3E0A10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1828800"/>
            <a:ext cx="7602011" cy="463932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4F3066-9D45-43C6-B695-2F47C5D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EA176B-70A0-4769-BA44-EA92C189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" y="1752600"/>
            <a:ext cx="11765017" cy="4906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4A99C-D8A6-49D5-9BA5-E255EF51EF84}"/>
              </a:ext>
            </a:extLst>
          </p:cNvPr>
          <p:cNvSpPr txBox="1"/>
          <p:nvPr/>
        </p:nvSpPr>
        <p:spPr>
          <a:xfrm>
            <a:off x="2286000" y="7620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Admin(Doctor) can use a dashboard for Exam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65D66B-ADD8-4A2A-87DF-DA2AA09B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40979-27D7-41AB-AE15-837F9B5D6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89" y="2590800"/>
            <a:ext cx="8947150" cy="33316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37CFE-B2F6-40F3-8C58-544A88F034FC}"/>
              </a:ext>
            </a:extLst>
          </p:cNvPr>
          <p:cNvSpPr txBox="1"/>
          <p:nvPr/>
        </p:nvSpPr>
        <p:spPr>
          <a:xfrm>
            <a:off x="1752600" y="1524000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Admin(Doctor) can modify questions at this screen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EBA1BC-C81A-4924-8AD6-1011784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0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2A496-C608-41CD-BDE8-1428B2D0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514698-30B2-48B0-A5CB-2638BB1D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29" y="2438400"/>
            <a:ext cx="9404723" cy="1400530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3- Result</a:t>
            </a:r>
          </a:p>
        </p:txBody>
      </p:sp>
    </p:spTree>
    <p:extLst>
      <p:ext uri="{BB962C8B-B14F-4D97-AF65-F5344CB8AC3E}">
        <p14:creationId xmlns:p14="http://schemas.microsoft.com/office/powerpoint/2010/main" val="369916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CACBC-9022-4EAD-9A52-A2EA6DAE7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8947150" cy="41191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3FFB5-C3A8-4E41-B78D-DA3FCF74114B}"/>
              </a:ext>
            </a:extLst>
          </p:cNvPr>
          <p:cNvSpPr txBox="1"/>
          <p:nvPr/>
        </p:nvSpPr>
        <p:spPr>
          <a:xfrm>
            <a:off x="2667000" y="1066800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student result will be printed as PDF file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B1F99B-A356-46B0-BD17-33C944FB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5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B2B2E-5BEA-44F8-AA50-982542CC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11887200" cy="5334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EDA6E-1DB7-4231-913E-DFD73128A770}"/>
              </a:ext>
            </a:extLst>
          </p:cNvPr>
          <p:cNvSpPr txBox="1"/>
          <p:nvPr/>
        </p:nvSpPr>
        <p:spPr>
          <a:xfrm>
            <a:off x="4114800" y="457200"/>
            <a:ext cx="3728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E-Exam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AA6D-ACB8-42E9-811A-A9C7D211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5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45FC-CBBC-411F-B112-F4CFCAD8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0A81-E9E4-41EF-B873-9437E2E8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3200400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https://github.com/SE-MohamedSalem/E-Exam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0F77-DF28-40DC-AE75-40AB5996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FD0B-78A7-4E9E-A0AE-54448EAC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9404723" cy="1400530"/>
          </a:xfrm>
        </p:spPr>
        <p:txBody>
          <a:bodyPr/>
          <a:lstStyle/>
          <a:p>
            <a:pPr algn="ctr"/>
            <a:r>
              <a:rPr lang="en-US" sz="6600" dirty="0"/>
              <a:t>Team Members</a:t>
            </a:r>
            <a:br>
              <a:rPr lang="en-US" sz="6600" dirty="0"/>
            </a:br>
            <a:r>
              <a:rPr lang="en-US" sz="2800" b="1" dirty="0">
                <a:solidFill>
                  <a:srgbClr val="FF0000"/>
                </a:solidFill>
              </a:rPr>
              <a:t>(MAAM Team)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761FB-620F-4CB9-8016-FC20599EFDC5}"/>
              </a:ext>
            </a:extLst>
          </p:cNvPr>
          <p:cNvSpPr txBox="1"/>
          <p:nvPr/>
        </p:nvSpPr>
        <p:spPr>
          <a:xfrm>
            <a:off x="-152400" y="2286000"/>
            <a:ext cx="1165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dirty="0"/>
              <a:t>ohamed Ahmed Salem (SE)</a:t>
            </a:r>
          </a:p>
          <a:p>
            <a:pPr algn="ctr"/>
            <a:r>
              <a:rPr lang="en-US" sz="3600" dirty="0"/>
              <a:t>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bdallah reda Rashwan (SE)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bdallah Magdy Elkhayat (SE)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M</a:t>
            </a:r>
            <a:r>
              <a:rPr lang="en-US" sz="3600" dirty="0"/>
              <a:t>ohamed Ahmed Attya (IS)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53FB8-D0FD-49A8-83CC-DDDC4DF8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2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4FD8C-5275-4AF0-B1D8-BD46CC3D2C5C}"/>
              </a:ext>
            </a:extLst>
          </p:cNvPr>
          <p:cNvSpPr txBox="1"/>
          <p:nvPr/>
        </p:nvSpPr>
        <p:spPr>
          <a:xfrm>
            <a:off x="4191000" y="304800"/>
            <a:ext cx="2786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35B3C-4374-4C53-874E-83E2505CCDD3}"/>
              </a:ext>
            </a:extLst>
          </p:cNvPr>
          <p:cNvSpPr txBox="1"/>
          <p:nvPr/>
        </p:nvSpPr>
        <p:spPr>
          <a:xfrm>
            <a:off x="457200" y="1150441"/>
            <a:ext cx="10515599" cy="557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Students register to take the exam with their information and </a:t>
            </a:r>
            <a:r>
              <a:rPr lang="en-US" sz="2400" dirty="0">
                <a:latin typeface="Calibri" panose="020F0502020204030204" pitchFamily="34" charset="0"/>
              </a:rPr>
              <a:t>picture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. Professors are responsible to add the questions of the exam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Admin is responsible to verify students’ documents and starting the exam for students.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Before this system, everything is done manually. The professors prepare questions and print the exams. The correcting students’ answers process takes a long time. Making certificates are done manually for each student (adding student picture, score, and name), so this process also takes a long time then it must take. The students solve the exams in a big hall which eases cheating answers. 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E1607-C23B-4280-9C51-BB52C744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8212-086D-4489-913E-9E8B7A61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29" y="2438400"/>
            <a:ext cx="9404723" cy="1400530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1-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A6E84-2CD1-4C93-B2EF-9BA99E26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8016E4-97CA-4518-93D8-94306A65697E}"/>
              </a:ext>
            </a:extLst>
          </p:cNvPr>
          <p:cNvSpPr txBox="1"/>
          <p:nvPr/>
        </p:nvSpPr>
        <p:spPr>
          <a:xfrm>
            <a:off x="435950" y="3124200"/>
            <a:ext cx="5650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User can Register at this screen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8FDBC8-8D17-44A9-8CDB-3EA71284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0970"/>
            <a:ext cx="3657600" cy="661606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E8924FC-8ACD-4517-83E4-C54EB0C4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B2CDD8-987E-48CC-9DE0-E369E3A7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5896798" cy="3629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F8169-DF06-483E-97F9-F10A42876B2B}"/>
              </a:ext>
            </a:extLst>
          </p:cNvPr>
          <p:cNvSpPr txBox="1"/>
          <p:nvPr/>
        </p:nvSpPr>
        <p:spPr>
          <a:xfrm>
            <a:off x="3561906" y="1295400"/>
            <a:ext cx="4411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can login at this screen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846DE2-9F9A-4A47-AEAD-3456708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958CE-9351-4A5C-83FC-58F95C8A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200"/>
            <a:ext cx="6872288" cy="390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C522E-A309-454B-A331-D4C351C766FC}"/>
              </a:ext>
            </a:extLst>
          </p:cNvPr>
          <p:cNvSpPr txBox="1"/>
          <p:nvPr/>
        </p:nvSpPr>
        <p:spPr>
          <a:xfrm>
            <a:off x="3213284" y="1371600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can enroll in selected exam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06E633-F989-47DF-B434-6A49DAD7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C1FFA1-1589-430E-B251-E1FF92400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7" y="2057400"/>
            <a:ext cx="10324066" cy="43743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B979-E559-4BA0-9D12-09E3A4DE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5EEEF-7AF0-4822-ABBE-02573073285E}"/>
              </a:ext>
            </a:extLst>
          </p:cNvPr>
          <p:cNvSpPr txBox="1"/>
          <p:nvPr/>
        </p:nvSpPr>
        <p:spPr>
          <a:xfrm>
            <a:off x="1755709" y="1197563"/>
            <a:ext cx="868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 can now take the exam when the admin open it</a:t>
            </a:r>
          </a:p>
        </p:txBody>
      </p:sp>
    </p:spTree>
    <p:extLst>
      <p:ext uri="{BB962C8B-B14F-4D97-AF65-F5344CB8AC3E}">
        <p14:creationId xmlns:p14="http://schemas.microsoft.com/office/powerpoint/2010/main" val="381953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8212-086D-4489-913E-9E8B7A61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29" y="2438400"/>
            <a:ext cx="9404723" cy="1400530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2- Doctor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A6E84-2CD1-4C93-B2EF-9BA99E26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1BF-F120-463C-B368-99F32D4B49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1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282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Team Members (MAAM Team)</vt:lpstr>
      <vt:lpstr>PowerPoint Presentation</vt:lpstr>
      <vt:lpstr>1- Student</vt:lpstr>
      <vt:lpstr>PowerPoint Presentation</vt:lpstr>
      <vt:lpstr>PowerPoint Presentation</vt:lpstr>
      <vt:lpstr>PowerPoint Presentation</vt:lpstr>
      <vt:lpstr>PowerPoint Presentation</vt:lpstr>
      <vt:lpstr>2- Doctor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 Result</vt:lpstr>
      <vt:lpstr>PowerPoint Presentation</vt:lpstr>
      <vt:lpstr>PowerPoint Presentation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Salem</dc:creator>
  <cp:lastModifiedBy>Mohamed Salem</cp:lastModifiedBy>
  <cp:revision>8</cp:revision>
  <dcterms:created xsi:type="dcterms:W3CDTF">2020-08-05T23:23:44Z</dcterms:created>
  <dcterms:modified xsi:type="dcterms:W3CDTF">2020-08-06T01:26:07Z</dcterms:modified>
</cp:coreProperties>
</file>