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6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0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8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6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-MohamedSalem/E.EX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E-Exam Project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For: Amr Abohany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0231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management (delete, Update or view) student data or send a notification that the exam is ready</a:t>
            </a:r>
            <a:br>
              <a:rPr lang="en-US" dirty="0"/>
            </a:br>
            <a:endParaRPr lang="ar-EG" dirty="0"/>
          </a:p>
        </p:txBody>
      </p:sp>
      <p:pic>
        <p:nvPicPr>
          <p:cNvPr id="7172" name="Picture 4" descr="https://scontent-hbe1-1.xx.fbcdn.net/v/t1.15752-9/117077355_1015272712239500_9095836905837949373_n.png?_nc_cat=103&amp;_nc_sid=b96e70&amp;_nc_ohc=7hRg1iXrI3UAX96FbW9&amp;_nc_ht=scontent-hbe1-1.xx&amp;oh=cc2b228cd61080e01edb789062b210ec&amp;oe=5F52D04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2574"/>
            <a:ext cx="10131425" cy="33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735651" y="1390918"/>
            <a:ext cx="1519707" cy="16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7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Quiz via the following screen</a:t>
            </a:r>
            <a:br>
              <a:rPr lang="en-US" dirty="0"/>
            </a:br>
            <a:endParaRPr lang="ar-EG" dirty="0"/>
          </a:p>
        </p:txBody>
      </p:sp>
      <p:pic>
        <p:nvPicPr>
          <p:cNvPr id="8195" name="Picture 3" descr="https://scontent-hbe1-1.xx.fbcdn.net/v/t1.15752-9/117231208_1774000846100920_8339124941349439837_n.png?_nc_cat=110&amp;_nc_sid=b96e70&amp;_nc_ohc=dnnOIlknM8kAX-xyw5M&amp;_nc_ht=scontent-hbe1-1.xx&amp;oh=0fa26ac663d09c9a5490939cedc5e67a&amp;oe=5F537F4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5867"/>
            <a:ext cx="5933941" cy="39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ttps://scontent-hbe1-1.xx.fbcdn.net/v/t1.15752-9/117174223_724488004794798_5758678521205711412_n.png?_nc_cat=111&amp;_nc_sid=b96e70&amp;_nc_ohc=F8SsA1q8uRoAX_a11nJ&amp;_nc_ht=scontent-hbe1-1.xx&amp;oh=7bf2abc4a64b13e981efb4e6b9ab151a&amp;oe=5F51AF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3" y="2065867"/>
            <a:ext cx="4985823" cy="39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the question bank, assigning questions for each exam, deleting and updating questions</a:t>
            </a:r>
            <a:br>
              <a:rPr lang="en-US" dirty="0"/>
            </a:br>
            <a:endParaRPr lang="ar-EG" dirty="0"/>
          </a:p>
        </p:txBody>
      </p:sp>
      <p:pic>
        <p:nvPicPr>
          <p:cNvPr id="9218" name="Picture 2" descr="https://scontent-hbe1-1.xx.fbcdn.net/v/t1.15752-9/117093770_290147278749535_8570550128993398451_n.png?_nc_cat=107&amp;_nc_sid=b96e70&amp;_nc_ohc=Q99EsTsdqyQAX_usAt1&amp;_nc_ht=scontent-hbe1-1.xx&amp;oh=0e769f5c5f0074c9e7e063ed24292279&amp;oe=5F51437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13" y="2141538"/>
            <a:ext cx="718199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7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the students that he must take this exam</a:t>
            </a:r>
            <a:br>
              <a:rPr lang="en-US" dirty="0"/>
            </a:br>
            <a:r>
              <a:rPr lang="en-US" dirty="0"/>
              <a:t>and attempt to test the quiz.</a:t>
            </a:r>
            <a:br>
              <a:rPr lang="en-US" dirty="0"/>
            </a:br>
            <a:endParaRPr lang="ar-EG" dirty="0"/>
          </a:p>
        </p:txBody>
      </p:sp>
      <p:pic>
        <p:nvPicPr>
          <p:cNvPr id="10244" name="Picture 4" descr="https://scontent-hbe1-1.xx.fbcdn.net/v/t1.15752-9/117069675_324483918961085_5821099878807076018_n.png?_nc_cat=103&amp;_nc_sid=b96e70&amp;_nc_ohc=EU73Iej9dc0AX97myNT&amp;_nc_ht=scontent-hbe1-1.xx&amp;oh=3d77b69122089282b7002d46fc040fc6&amp;oe=5F52FF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53639"/>
            <a:ext cx="10131425" cy="362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2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 for QUIZ.</a:t>
            </a:r>
            <a:endParaRPr lang="ar-EG" dirty="0"/>
          </a:p>
        </p:txBody>
      </p:sp>
      <p:pic>
        <p:nvPicPr>
          <p:cNvPr id="11266" name="Picture 2" descr="https://scontent-hbe1-1.xx.fbcdn.net/v/t1.15752-9/117058816_663581674501859_4083556282047850768_n.png?_nc_cat=108&amp;_nc_sid=b96e70&amp;_nc_ohc=AnZ-O5cPZRIAX9RmF5h&amp;_nc_ht=scontent-hbe1-1.xx&amp;oh=4e99dcbae19ec5da83ddb2877ccc2052&amp;oe=5F54DFF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1112"/>
            <a:ext cx="10131425" cy="331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28" y="2085088"/>
            <a:ext cx="10131427" cy="1468800"/>
          </a:xfrm>
        </p:spPr>
        <p:txBody>
          <a:bodyPr/>
          <a:lstStyle/>
          <a:p>
            <a:r>
              <a:rPr lang="en-US" dirty="0"/>
              <a:t>Student user flow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0931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student chooses the exam that he must pass Such as </a:t>
            </a:r>
            <a:r>
              <a:rPr lang="en-US" dirty="0">
                <a:solidFill>
                  <a:schemeClr val="accent6"/>
                </a:solidFill>
              </a:rPr>
              <a:t>swqa</a:t>
            </a:r>
            <a:endParaRPr lang="ar-EG" dirty="0">
              <a:solidFill>
                <a:schemeClr val="accent6"/>
              </a:solidFill>
            </a:endParaRPr>
          </a:p>
        </p:txBody>
      </p:sp>
      <p:pic>
        <p:nvPicPr>
          <p:cNvPr id="12290" name="Picture 2" descr="https://scontent-hbe1-1.xx.fbcdn.net/v/t1.15752-9/117186759_3355140694711135_6951812925754305048_n.png?_nc_cat=106&amp;_nc_sid=b96e70&amp;_nc_ohc=38FE-A1Bv4IAX86A0X3&amp;_nc_ht=scontent-hbe1-1.xx&amp;oh=ba02457bef59fca1717db45b87c0b9c6&amp;oe=5F5167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7044"/>
            <a:ext cx="10131425" cy="318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4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the QUIZ, the start and end date of the project</a:t>
            </a:r>
            <a:endParaRPr lang="ar-EG" dirty="0"/>
          </a:p>
        </p:txBody>
      </p:sp>
      <p:pic>
        <p:nvPicPr>
          <p:cNvPr id="13314" name="Picture 2" descr="https://scontent-hbe1-1.xx.fbcdn.net/v/t1.15752-9/117080538_928884324254666_1378584570845889064_n.png?_nc_cat=106&amp;_nc_sid=b96e70&amp;_nc_ohc=ND-bXwDdEG0AX9Na5ON&amp;_nc_ht=scontent-hbe1-1.xx&amp;oh=a946a2410ad004412d17338061daf88b&amp;oe=5F51F5C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2" y="2141538"/>
            <a:ext cx="9981981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7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solving the exam</a:t>
            </a:r>
            <a:br>
              <a:rPr lang="en-US" dirty="0"/>
            </a:br>
            <a:endParaRPr lang="ar-EG" dirty="0"/>
          </a:p>
        </p:txBody>
      </p:sp>
      <p:pic>
        <p:nvPicPr>
          <p:cNvPr id="14338" name="Picture 2" descr="https://scontent-hbe1-1.xx.fbcdn.net/v/t1.15752-9/117119486_728492307944704_1004217350048609795_n.png?_nc_cat=101&amp;_nc_sid=b96e70&amp;_nc_ohc=jt-0P4u-ZT4AX8sOaj9&amp;_nc_ht=scontent-hbe1-1.xx&amp;oh=901db5050daa02f4b5148785a1f9235f&amp;oe=5F5223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2141538"/>
            <a:ext cx="936294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6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degree</a:t>
            </a:r>
            <a:br>
              <a:rPr lang="en-US" dirty="0"/>
            </a:br>
            <a:endParaRPr lang="ar-EG" dirty="0"/>
          </a:p>
        </p:txBody>
      </p:sp>
      <p:pic>
        <p:nvPicPr>
          <p:cNvPr id="15362" name="Picture 2" descr="https://scontent-hbe1-1.xx.fbcdn.net/v/t1.15752-9/117175730_328556601653782_8858893123826313099_n.png?_nc_cat=105&amp;_nc_sid=b96e70&amp;_nc_ohc=Pp2o8ikcUiMAX-SEYR_&amp;_nc_ht=scontent-hbe1-1.xx&amp;oh=1369fbea0bc657f7b1ea65936aa381fd&amp;oe=5F54BB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51" y="1803042"/>
            <a:ext cx="9212075" cy="39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60642" y="2653048"/>
            <a:ext cx="978795" cy="1287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Student</a:t>
            </a:r>
            <a:endParaRPr lang="ar-EG" sz="1000" dirty="0"/>
          </a:p>
        </p:txBody>
      </p:sp>
    </p:spTree>
    <p:extLst>
      <p:ext uri="{BB962C8B-B14F-4D97-AF65-F5344CB8AC3E}">
        <p14:creationId xmlns:p14="http://schemas.microsoft.com/office/powerpoint/2010/main" val="51248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Ahmed Yehia El-Sayed</a:t>
            </a:r>
          </a:p>
          <a:p>
            <a:pPr algn="l" rtl="0"/>
            <a:r>
              <a:rPr lang="en-US" dirty="0"/>
              <a:t>Mohamed Ahmed Salem </a:t>
            </a:r>
          </a:p>
          <a:p>
            <a:pPr algn="l" rtl="0"/>
            <a:r>
              <a:rPr lang="en-US" dirty="0"/>
              <a:t>Omnia </a:t>
            </a:r>
            <a:r>
              <a:rPr lang="en-US" dirty="0" err="1"/>
              <a:t>Belal</a:t>
            </a:r>
            <a:r>
              <a:rPr lang="en-US" dirty="0"/>
              <a:t> Mohamed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3783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result </a:t>
            </a:r>
            <a:endParaRPr lang="ar-EG" dirty="0"/>
          </a:p>
        </p:txBody>
      </p:sp>
      <p:pic>
        <p:nvPicPr>
          <p:cNvPr id="16388" name="Picture 4" descr="https://scontent-hbe1-1.xx.fbcdn.net/v/t1.15752-9/117169807_294831168463676_2594248354980041278_n.png?_nc_cat=102&amp;_nc_sid=b96e70&amp;_nc_ohc=o4w7LmNI01wAX__d_IX&amp;_nc_ht=scontent-hbe1-1.xx&amp;oh=9b628e53d418f558505ed32f5d03daba&amp;oe=5F54394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7" y="2141538"/>
            <a:ext cx="851805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3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ar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0B5C3-D235-42EC-B541-E536C841CDA9}"/>
              </a:ext>
            </a:extLst>
          </p:cNvPr>
          <p:cNvSpPr txBox="1"/>
          <p:nvPr/>
        </p:nvSpPr>
        <p:spPr>
          <a:xfrm>
            <a:off x="685801" y="233856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https://github.com/SE-MohamedSalem/E.EXAM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6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An online examination is the conducting of an examination or test online in order to measure student’s academic performance. </a:t>
            </a:r>
          </a:p>
          <a:p>
            <a:pPr algn="l" rtl="0"/>
            <a:r>
              <a:rPr lang="en-US" dirty="0"/>
              <a:t>These evaluations were conducted orally or through written tests using pen and paper. Students gathered in an examination hall or room.</a:t>
            </a:r>
          </a:p>
          <a:p>
            <a:pPr algn="l" rtl="0"/>
            <a:r>
              <a:rPr lang="en-US" dirty="0"/>
              <a:t>With an online examination, the mode of test-taking has changed – instead of a physical examination hall, students instead log into an online examination system through which they access the question paper and share their answers.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276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639788"/>
            <a:ext cx="10882647" cy="5306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07" y="270456"/>
            <a:ext cx="25218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ERD E-EXAM SYSTEM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297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84" y="2007814"/>
            <a:ext cx="10131427" cy="1468800"/>
          </a:xfrm>
        </p:spPr>
        <p:txBody>
          <a:bodyPr/>
          <a:lstStyle/>
          <a:p>
            <a:r>
              <a:rPr lang="en-US" dirty="0"/>
              <a:t>doctor User Flow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506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admin can register both the doctor and the student through the following Screen.</a:t>
            </a:r>
            <a:br>
              <a:rPr lang="en-US" dirty="0"/>
            </a:br>
            <a:endParaRPr lang="ar-E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85" y="2202289"/>
            <a:ext cx="6019777" cy="4546242"/>
          </a:xfrm>
        </p:spPr>
      </p:pic>
      <p:sp>
        <p:nvSpPr>
          <p:cNvPr id="10" name="Rectangle 9"/>
          <p:cNvSpPr/>
          <p:nvPr/>
        </p:nvSpPr>
        <p:spPr>
          <a:xfrm>
            <a:off x="2233694" y="3141254"/>
            <a:ext cx="5894756" cy="4250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Admin@yahoo.com</a:t>
            </a:r>
            <a:endParaRPr lang="ar-EG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3694" y="3702678"/>
            <a:ext cx="5894756" cy="437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**************</a:t>
            </a:r>
            <a:endParaRPr lang="ar-EG" sz="1600" dirty="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93183" y="2352637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login screen for both the admin and the doctor</a:t>
            </a:r>
            <a:br>
              <a:rPr lang="en-US" dirty="0"/>
            </a:b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1" y="1834377"/>
            <a:ext cx="7624293" cy="4398997"/>
          </a:xfrm>
        </p:spPr>
      </p:pic>
    </p:spTree>
    <p:extLst>
      <p:ext uri="{BB962C8B-B14F-4D97-AF65-F5344CB8AC3E}">
        <p14:creationId xmlns:p14="http://schemas.microsoft.com/office/powerpoint/2010/main" val="2464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control panel (Dashboard) contains all the statistics and information that you need to manage the system</a:t>
            </a:r>
            <a:br>
              <a:rPr lang="en-US" dirty="0"/>
            </a:b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89" y="2259381"/>
            <a:ext cx="9148271" cy="4128540"/>
          </a:xfrm>
        </p:spPr>
      </p:pic>
    </p:spTree>
    <p:extLst>
      <p:ext uri="{BB962C8B-B14F-4D97-AF65-F5344CB8AC3E}">
        <p14:creationId xmlns:p14="http://schemas.microsoft.com/office/powerpoint/2010/main" val="17502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a student by the admin or doctor through the following screen</a:t>
            </a:r>
            <a:endParaRPr lang="ar-EG" dirty="0"/>
          </a:p>
        </p:txBody>
      </p:sp>
      <p:pic>
        <p:nvPicPr>
          <p:cNvPr id="6147" name="Picture 3" descr="https://scontent.xx.fbcdn.net/v/t1.15752-0/p280x280/117166229_356719199063250_7716834043735865480_n.png?_nc_cat=107&amp;_nc_sid=b96e70&amp;_nc_ohc=FxrMToPhLUIAX8uycFq&amp;_nc_ad=z-m&amp;_nc_cid=0&amp;_nc_ht=scontent.xx&amp;oh=00c51e2091c2835ba731ceaa56739a4a&amp;oe=5F54749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35" y="2323775"/>
            <a:ext cx="7715250" cy="34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391</TotalTime>
  <Words>297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E-Exam Project</vt:lpstr>
      <vt:lpstr>Team Member:</vt:lpstr>
      <vt:lpstr>Scope:</vt:lpstr>
      <vt:lpstr>PowerPoint Presentation</vt:lpstr>
      <vt:lpstr>doctor User Flow</vt:lpstr>
      <vt:lpstr>The admin can register both the doctor and the student through the following Screen. </vt:lpstr>
      <vt:lpstr>The login screen for both the admin and the doctor </vt:lpstr>
      <vt:lpstr>The control panel (Dashboard) contains all the statistics and information that you need to manage the system </vt:lpstr>
      <vt:lpstr>Register a student by the admin or doctor through the following screen</vt:lpstr>
      <vt:lpstr>Student management (delete, Update or view) student data or send a notification that the exam is ready </vt:lpstr>
      <vt:lpstr>Add a new Quiz via the following screen </vt:lpstr>
      <vt:lpstr>Managing the question bank, assigning questions for each exam, deleting and updating questions </vt:lpstr>
      <vt:lpstr>Assigning the students that he must take this exam and attempt to test the quiz. </vt:lpstr>
      <vt:lpstr>Generate reports for QUIZ.</vt:lpstr>
      <vt:lpstr>Student user flow</vt:lpstr>
      <vt:lpstr>the student chooses the exam that he must pass Such as swqa</vt:lpstr>
      <vt:lpstr>Information about the QUIZ, the start and end date of the project</vt:lpstr>
      <vt:lpstr>Start solving the exam </vt:lpstr>
      <vt:lpstr>exam degree </vt:lpstr>
      <vt:lpstr>Print result 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E-Exam Project</dc:title>
  <dc:creator>ahmed yehya</dc:creator>
  <cp:lastModifiedBy>Mohamed Salem</cp:lastModifiedBy>
  <cp:revision>22</cp:revision>
  <dcterms:created xsi:type="dcterms:W3CDTF">2020-08-07T13:14:39Z</dcterms:created>
  <dcterms:modified xsi:type="dcterms:W3CDTF">2020-08-07T20:57:09Z</dcterms:modified>
</cp:coreProperties>
</file>