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489DD-8DA4-4085-A745-C7C0B59A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C35B7-16FC-4C38-BB46-BCF4324E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B5EA9-E82B-4E31-800B-7431C00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C09C0-6713-468C-BEF7-EB460E6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70C33-04B0-4912-A772-2FC985F5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4E76C-D206-4173-880E-2FC6DDCD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60830-040C-4323-A402-3A3F1E20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1449B-5700-4276-97CE-E1C777E1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C7DA-9837-45EE-8EF9-2D6D2BA7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3863A-6E47-4A72-9083-9A69D3BF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9A7B-FB24-497D-94CA-DDA38B124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F2EE8-510F-43C3-8AD3-A18D5EA8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F8F8-FD04-4E50-97AA-65FEC8F6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AE28C-3BDF-4E8F-9FA8-B62D806A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07FA9-857C-4F2B-921A-4FFED669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D764-E023-4B63-B292-D0E0BD62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12D99-C0FD-42D5-BF7B-D12B0E48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C4513-60CB-4755-BCEA-DE1B8940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0C435-02E0-43D8-B20B-25E23F08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6CF15-6002-4488-B1C3-935654A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698E1-C59E-4DAE-8C7D-7296569F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744E6B-DFA7-40D4-90DC-0D2DA49E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1AD6F-8CAE-4121-B829-70D9406E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B04D4-C4FF-47F3-AD19-C350D16E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283BD-3C80-4649-9645-D72517E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5D6E4-A830-4318-8975-2B5C6932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33BAB-C047-4B12-8743-7620A1099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C1E2E-ADE3-48D9-966B-104DC825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5FD4B-FF55-4584-AFF5-7F73ABAF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82B9A4-967A-445F-B92C-7E60EED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A1B04E-5895-473B-B4BB-A0A8DD9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9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C427B-5473-4A5C-853C-08EF5CB2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254E-EE6C-44B4-AD95-E885B362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39899-7BC8-43C6-A5EC-734B7C30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C932F-34EB-4209-A142-F909DC9C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DB3A6-1131-47AC-93A5-32741AE1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A151B5-C0E6-47CB-85A8-A098B050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0D511A-D85B-4562-AED7-964D636B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32312E-E2D3-4C97-9023-7D6B7F8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A317F-5CF8-423C-A24F-05C08B5C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A7DD57-D852-40B6-B818-9ABBF7D6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39F326-C38B-4018-BDAC-3D1CBEBE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223CE-168E-4BE6-9F3C-4D34951A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E0D5DF-7AF8-4289-8423-D2B0D6A1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71A721-0DC6-499A-A8FE-03A7BEAF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615FA9-EF42-4698-BFAC-4EBC48F0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C5D02-0D95-4ED6-B4EE-9EC58BBD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00D7-6DF7-4A0E-9536-85E23CFF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82DEB-BB40-45EF-9815-FF482297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AC23E-6F69-49FC-BBF3-D9FBF9B7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56890-FBE5-4C92-87B9-3E0F665B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429A81-48A2-47F9-8C27-706B8B40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977B2-A69F-49EA-B2B8-82D60615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3516C9-40F7-494A-9288-1CBB31FFB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5B90CF-743D-44F6-A0FA-3B0DC8C4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F803-38E3-451B-B112-19038E1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2F8E75-86D1-4E54-97B4-DC663C2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14C93-AC9E-4B27-BCD5-BB8E660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AE9079-5F2F-48E9-9E96-CCF6C452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B0075B-622F-4098-A1AD-34A8E3FD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DD271-D890-421D-9E33-DA26F6C04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5C92-1501-4361-90AD-8CEAB393090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CB55F-C4E2-44C6-851E-5F57E1D6F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0593CE-FB94-42DB-82B1-3F9C0469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5121-B220-4EC8-8710-F05445430E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0FD500-769B-4461-8247-2D1889B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XSTAMPP4.0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364A32-41EC-4295-8FD7-DAB9CB829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Short System Overview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2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0D90A-DEEE-4E87-90A4-B10B39171E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859555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System Description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C58362-BAD9-45CE-8E2D-99F8184A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97"/>
            <a:ext cx="12192000" cy="563880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BA9A94C6-C041-4DE1-98E1-45870DAE3016}"/>
              </a:ext>
            </a:extLst>
          </p:cNvPr>
          <p:cNvSpPr/>
          <p:nvPr/>
        </p:nvSpPr>
        <p:spPr>
          <a:xfrm rot="8376259">
            <a:off x="623594" y="2528595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8E367F8-D42F-4923-ABC2-84DEE36CF7C1}"/>
              </a:ext>
            </a:extLst>
          </p:cNvPr>
          <p:cNvSpPr/>
          <p:nvPr/>
        </p:nvSpPr>
        <p:spPr>
          <a:xfrm>
            <a:off x="735561" y="2746297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E2D48-BC3D-4529-8EA3-CCBFF2A291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859555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Identify Losses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D23B71-FFE8-48F7-B965-4565013D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95"/>
            <a:ext cx="12192000" cy="563880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FE1EF693-4B77-40EA-9AF6-AEA9340CA14D}"/>
              </a:ext>
            </a:extLst>
          </p:cNvPr>
          <p:cNvSpPr/>
          <p:nvPr/>
        </p:nvSpPr>
        <p:spPr>
          <a:xfrm>
            <a:off x="11495315" y="2463281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3AE1E4-50F4-4A46-B6D7-F3A923F5D0B4}"/>
              </a:ext>
            </a:extLst>
          </p:cNvPr>
          <p:cNvSpPr/>
          <p:nvPr/>
        </p:nvSpPr>
        <p:spPr>
          <a:xfrm>
            <a:off x="11219940" y="2197237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7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85D84-178F-4149-8165-6BF4A44B3C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680649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Identify Losses View – Detailed-Sheet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237923-4829-475B-A63A-D1C90B25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227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CE864632-0CF2-48DC-B9CE-D9569D5DC642}"/>
              </a:ext>
            </a:extLst>
          </p:cNvPr>
          <p:cNvSpPr/>
          <p:nvPr/>
        </p:nvSpPr>
        <p:spPr>
          <a:xfrm rot="8376259">
            <a:off x="673928" y="2461483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4A28BD1-3AE3-4F85-A279-E0D260E4E9F8}"/>
              </a:ext>
            </a:extLst>
          </p:cNvPr>
          <p:cNvSpPr/>
          <p:nvPr/>
        </p:nvSpPr>
        <p:spPr>
          <a:xfrm>
            <a:off x="785895" y="2679185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874-CFBA-4E08-B48C-403360489A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263743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System-Level Hazards View – Detailed Sheet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EEC5ED-0D75-40DE-9662-2648E814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700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39AFB80B-BB1B-4CD2-BC91-10FFBFCAAB44}"/>
              </a:ext>
            </a:extLst>
          </p:cNvPr>
          <p:cNvSpPr/>
          <p:nvPr/>
        </p:nvSpPr>
        <p:spPr>
          <a:xfrm rot="8376259">
            <a:off x="726233" y="2695538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3EAC9D8-DF76-48F7-81F2-704B51A1C434}"/>
              </a:ext>
            </a:extLst>
          </p:cNvPr>
          <p:cNvSpPr/>
          <p:nvPr/>
        </p:nvSpPr>
        <p:spPr>
          <a:xfrm>
            <a:off x="838200" y="2913240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4A77E-17D7-41E0-BA39-7963E3E700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057709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System-Level Safety Constraints View – Detailed Sheet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025719B-49D6-4502-95D5-0D8AA0F7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83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B9C3113C-DA36-4B51-892E-1096197F37FD}"/>
              </a:ext>
            </a:extLst>
          </p:cNvPr>
          <p:cNvSpPr/>
          <p:nvPr/>
        </p:nvSpPr>
        <p:spPr>
          <a:xfrm rot="8376259">
            <a:off x="691397" y="2956794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4D6ED20-A82B-418D-BDBE-E1E33A30F147}"/>
              </a:ext>
            </a:extLst>
          </p:cNvPr>
          <p:cNvSpPr/>
          <p:nvPr/>
        </p:nvSpPr>
        <p:spPr>
          <a:xfrm>
            <a:off x="803364" y="3174496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0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D1011-7478-4931-AF10-B27CBF200C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74623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Refine Hazards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4C0D77-5DF0-4866-BD07-907D5946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84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3F47DCA5-88A8-48A2-9062-442E0D79DC99}"/>
              </a:ext>
            </a:extLst>
          </p:cNvPr>
          <p:cNvSpPr/>
          <p:nvPr/>
        </p:nvSpPr>
        <p:spPr>
          <a:xfrm rot="10800000">
            <a:off x="11544645" y="2608453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C075BA4-247F-4735-BC5D-C5CD847D7FD5}"/>
              </a:ext>
            </a:extLst>
          </p:cNvPr>
          <p:cNvSpPr/>
          <p:nvPr/>
        </p:nvSpPr>
        <p:spPr>
          <a:xfrm>
            <a:off x="11157303" y="3166723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A2535-DFB7-4308-A6BB-6FCE65E12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844246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Refine Hazards View – Detailed Sheet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5F688-914D-456E-BF51-B763756C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84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0E13952A-94CE-4BC5-A192-F63BED1E9FFF}"/>
              </a:ext>
            </a:extLst>
          </p:cNvPr>
          <p:cNvSpPr/>
          <p:nvPr/>
        </p:nvSpPr>
        <p:spPr>
          <a:xfrm rot="8376259">
            <a:off x="691397" y="3444473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050CA9-93D1-4C73-B22C-5739119837D9}"/>
              </a:ext>
            </a:extLst>
          </p:cNvPr>
          <p:cNvSpPr/>
          <p:nvPr/>
        </p:nvSpPr>
        <p:spPr>
          <a:xfrm>
            <a:off x="803364" y="3662175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42653-CA82-4B85-B199-2C22FF9C07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Control Structure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D4C33B-0188-4137-ABF7-222F4EE7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857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FC341863-5CBF-4211-9780-3981450985E0}"/>
              </a:ext>
            </a:extLst>
          </p:cNvPr>
          <p:cNvSpPr/>
          <p:nvPr/>
        </p:nvSpPr>
        <p:spPr>
          <a:xfrm rot="10800000">
            <a:off x="11804658" y="1626941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97AD73C-19C5-41BE-9CFB-A04B30664A10}"/>
              </a:ext>
            </a:extLst>
          </p:cNvPr>
          <p:cNvSpPr/>
          <p:nvPr/>
        </p:nvSpPr>
        <p:spPr>
          <a:xfrm>
            <a:off x="11417316" y="2185211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4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25827-E1A9-4779-BC8D-30E0F0D180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575958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Control Structure View – Edit Mode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5634BB-F37B-452B-90F9-DE908D5F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342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5C85D85-3C5A-47DD-98E1-13B6752A6818}"/>
              </a:ext>
            </a:extLst>
          </p:cNvPr>
          <p:cNvSpPr/>
          <p:nvPr/>
        </p:nvSpPr>
        <p:spPr>
          <a:xfrm rot="8376259">
            <a:off x="666230" y="3964590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9AD2B21-4D92-417E-8444-6B97E802FA3B}"/>
              </a:ext>
            </a:extLst>
          </p:cNvPr>
          <p:cNvSpPr/>
          <p:nvPr/>
        </p:nvSpPr>
        <p:spPr>
          <a:xfrm>
            <a:off x="778197" y="4182292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758814F-7A08-45A0-8F29-C561BDE6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741"/>
            <a:ext cx="12192000" cy="594995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5228055B-A521-4D06-B0B7-16B33C92B5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862894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Controller View – Detailed Sheet</a:t>
            </a:r>
            <a:endParaRPr lang="en-US" b="1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C2CDE380-1A32-4F98-9DE8-CC275D57FB84}"/>
              </a:ext>
            </a:extLst>
          </p:cNvPr>
          <p:cNvSpPr/>
          <p:nvPr/>
        </p:nvSpPr>
        <p:spPr>
          <a:xfrm rot="8376259">
            <a:off x="750120" y="5642389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AFF32FE-8564-49A2-BECE-D27195058F4E}"/>
              </a:ext>
            </a:extLst>
          </p:cNvPr>
          <p:cNvSpPr/>
          <p:nvPr/>
        </p:nvSpPr>
        <p:spPr>
          <a:xfrm>
            <a:off x="862087" y="5860091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A2B593BA-3002-49AB-B515-AA635B1B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363" cy="642581"/>
          </a:xfrm>
        </p:spPr>
        <p:txBody>
          <a:bodyPr/>
          <a:lstStyle/>
          <a:p>
            <a:r>
              <a:rPr lang="de-DE" sz="4000" b="1" dirty="0"/>
              <a:t>Start Page</a:t>
            </a:r>
            <a:endParaRPr lang="en-US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0F0478-45D3-4AF9-9705-268F3B2C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24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446DE-4F97-4685-9DD3-F1A893A63D8D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461933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Responsibilities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A3E2CD-D3CA-460E-B54C-FF0107AC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362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CC6C1835-41CE-4E35-9496-678E4712B1DE}"/>
              </a:ext>
            </a:extLst>
          </p:cNvPr>
          <p:cNvSpPr/>
          <p:nvPr/>
        </p:nvSpPr>
        <p:spPr>
          <a:xfrm rot="8376259">
            <a:off x="666230" y="4736378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E5FB7E5-9B1E-4BA3-8F6B-E70C04DAB23D}"/>
              </a:ext>
            </a:extLst>
          </p:cNvPr>
          <p:cNvSpPr/>
          <p:nvPr/>
        </p:nvSpPr>
        <p:spPr>
          <a:xfrm>
            <a:off x="778197" y="4954080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2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82DA5-8A17-4648-AACD-7373ED551BFA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25331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Unsafe-Control-Actions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FC11DB-E96F-4258-BA67-CEDCA860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682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444A49B-9F50-40D8-8036-17BC33F81282}"/>
              </a:ext>
            </a:extLst>
          </p:cNvPr>
          <p:cNvSpPr/>
          <p:nvPr/>
        </p:nvSpPr>
        <p:spPr>
          <a:xfrm rot="10800000">
            <a:off x="11561377" y="2927234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A9667B7-5629-43A5-AA46-50CBF08B4FF5}"/>
              </a:ext>
            </a:extLst>
          </p:cNvPr>
          <p:cNvSpPr/>
          <p:nvPr/>
        </p:nvSpPr>
        <p:spPr>
          <a:xfrm>
            <a:off x="11174035" y="3485504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6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4BFA4-2398-44B2-A1B2-15761E27F07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497038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Unsafe-Control-Actions View – Detailed Sheet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5EFB64-DF12-421F-A1F1-F494463E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362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C70AD3F7-0B36-4924-BF42-AC6CB777F60A}"/>
              </a:ext>
            </a:extLst>
          </p:cNvPr>
          <p:cNvSpPr/>
          <p:nvPr/>
        </p:nvSpPr>
        <p:spPr>
          <a:xfrm rot="8376259">
            <a:off x="726232" y="5021604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D09BE5C-298E-423E-A3F5-016250E0409E}"/>
              </a:ext>
            </a:extLst>
          </p:cNvPr>
          <p:cNvSpPr/>
          <p:nvPr/>
        </p:nvSpPr>
        <p:spPr>
          <a:xfrm>
            <a:off x="838199" y="5239306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8CE91-C764-4D2A-A223-98C17C43350F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25331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Controller-Constraints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AF0041-994D-4708-A0FB-63103D95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20"/>
            <a:ext cx="12192000" cy="5949950"/>
          </a:xfrm>
          <a:prstGeom prst="rect">
            <a:avLst/>
          </a:prstGeom>
        </p:spPr>
      </p:pic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5F13F44-EE33-41D7-8266-5A306DB192C8}"/>
              </a:ext>
            </a:extLst>
          </p:cNvPr>
          <p:cNvSpPr/>
          <p:nvPr/>
        </p:nvSpPr>
        <p:spPr>
          <a:xfrm rot="10800000">
            <a:off x="11544599" y="4445642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ABE63BF-B862-482D-BCFC-5FF333AC22A6}"/>
              </a:ext>
            </a:extLst>
          </p:cNvPr>
          <p:cNvSpPr/>
          <p:nvPr/>
        </p:nvSpPr>
        <p:spPr>
          <a:xfrm>
            <a:off x="11157257" y="5003912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3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814D8-E661-4F72-A44D-DDEEE98227C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186645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Controller-Constraints View – Detailed Sheet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641C09-588C-42A5-8B2B-408163D9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20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E1F9A299-A996-4F9F-A17C-0D8EF11B9E86}"/>
              </a:ext>
            </a:extLst>
          </p:cNvPr>
          <p:cNvSpPr/>
          <p:nvPr/>
        </p:nvSpPr>
        <p:spPr>
          <a:xfrm rot="10800000">
            <a:off x="11838214" y="1140379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E7FE0A6-2A0D-4251-8714-89B04FEB197A}"/>
              </a:ext>
            </a:extLst>
          </p:cNvPr>
          <p:cNvSpPr/>
          <p:nvPr/>
        </p:nvSpPr>
        <p:spPr>
          <a:xfrm>
            <a:off x="11417316" y="1715427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2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FE793-88AC-4E03-9851-3F09B4DB30C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411599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Login – SysAdmin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F742B0-83B5-4AFC-AD33-34817082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1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9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C437CAF-B089-4A1D-806C-73E525ED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199"/>
            <a:ext cx="12192000" cy="594995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0CDE2DF-2393-4F90-9D5D-902586DCE252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7777295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Project Selection View – SysAdmin</a:t>
            </a:r>
            <a:endParaRPr lang="en-US" b="1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922F7DED-7AD4-4DD0-A739-FDCF8854E36E}"/>
              </a:ext>
            </a:extLst>
          </p:cNvPr>
          <p:cNvSpPr/>
          <p:nvPr/>
        </p:nvSpPr>
        <p:spPr>
          <a:xfrm rot="10800000">
            <a:off x="10739256" y="1131990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B3B5446-A609-4E11-92CF-642D8C41D61C}"/>
              </a:ext>
            </a:extLst>
          </p:cNvPr>
          <p:cNvSpPr/>
          <p:nvPr/>
        </p:nvSpPr>
        <p:spPr>
          <a:xfrm>
            <a:off x="10318358" y="1707038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ABBB-B0C3-4C32-BA29-6DC73FCFCC01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257801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SysAdmin View - Groups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AB6E1-2371-4E86-B03B-CF69577F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20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B169DD62-AD2A-4837-BD17-F074AFDC9A69}"/>
              </a:ext>
            </a:extLst>
          </p:cNvPr>
          <p:cNvSpPr/>
          <p:nvPr/>
        </p:nvSpPr>
        <p:spPr>
          <a:xfrm rot="8376259">
            <a:off x="801733" y="2823689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FBA409B-4C42-402D-A4D0-963769E42690}"/>
              </a:ext>
            </a:extLst>
          </p:cNvPr>
          <p:cNvSpPr/>
          <p:nvPr/>
        </p:nvSpPr>
        <p:spPr>
          <a:xfrm>
            <a:off x="913700" y="3041391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1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FE125-CF58-46E1-9E15-FB6D5D54DC3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042484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SysAdmin View – Users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0A804B-2FAC-40F6-AEE0-DADEE139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20"/>
            <a:ext cx="12192000" cy="59499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27C809D-D035-44FA-ABB9-E45CB7B51AB0}"/>
              </a:ext>
            </a:extLst>
          </p:cNvPr>
          <p:cNvSpPr/>
          <p:nvPr/>
        </p:nvSpPr>
        <p:spPr>
          <a:xfrm rot="18645870">
            <a:off x="11460710" y="1694053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7621999-A565-4D02-BC40-182A55BF8386}"/>
              </a:ext>
            </a:extLst>
          </p:cNvPr>
          <p:cNvSpPr/>
          <p:nvPr/>
        </p:nvSpPr>
        <p:spPr>
          <a:xfrm>
            <a:off x="10779753" y="1681871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A9B67-6C85-47CA-8D9C-083463C33186}"/>
              </a:ext>
            </a:extLst>
          </p:cNvPr>
          <p:cNvSpPr txBox="1">
            <a:spLocks/>
          </p:cNvSpPr>
          <p:nvPr/>
        </p:nvSpPr>
        <p:spPr>
          <a:xfrm>
            <a:off x="838198" y="365125"/>
            <a:ext cx="8523916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SysAdmin View – Users – Reset Password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88BB6E5-DC61-4AE8-9528-06B0C22F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20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60F18D-EF35-427D-BEB3-55984A4432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088363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Registration</a:t>
            </a:r>
            <a:endParaRPr lang="en-US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D9D6D6-B898-4D30-A2E1-5C7584C4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792"/>
            <a:ext cx="12179907" cy="56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CEFDB7-3DA7-4313-BE52-4E900952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793"/>
            <a:ext cx="12192000" cy="5620774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63D526DF-897C-4DDA-83D8-7EC68D08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363" cy="642581"/>
          </a:xfrm>
        </p:spPr>
        <p:txBody>
          <a:bodyPr/>
          <a:lstStyle/>
          <a:p>
            <a:r>
              <a:rPr lang="de-DE" sz="4000" b="1" dirty="0"/>
              <a:t>Login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12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1C4DEDF-293C-4648-AD1A-EC8DCAC4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363" cy="642581"/>
          </a:xfrm>
        </p:spPr>
        <p:txBody>
          <a:bodyPr/>
          <a:lstStyle/>
          <a:p>
            <a:r>
              <a:rPr lang="de-DE" sz="4000" b="1" dirty="0"/>
              <a:t>Project Selection</a:t>
            </a:r>
            <a:endParaRPr lang="en-US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E11683-15F5-4462-A335-AAD18F00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762"/>
            <a:ext cx="12192000" cy="5638800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DABDFA-0E7E-4FFA-B93C-77D109ADAF46}"/>
              </a:ext>
            </a:extLst>
          </p:cNvPr>
          <p:cNvSpPr/>
          <p:nvPr/>
        </p:nvSpPr>
        <p:spPr>
          <a:xfrm>
            <a:off x="10991461" y="615820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033160B-91E0-4377-847B-A37A7628B8A6}"/>
              </a:ext>
            </a:extLst>
          </p:cNvPr>
          <p:cNvSpPr/>
          <p:nvPr/>
        </p:nvSpPr>
        <p:spPr>
          <a:xfrm>
            <a:off x="10716086" y="349776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A7BF8-DCF9-49EA-AE85-23C35EB9CA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088363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Groups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4E5BD3-6EF9-42B8-B532-466F459D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153"/>
            <a:ext cx="12192000" cy="563880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EBD7459-B9C8-4BA1-970E-B1A7D43DB5E5}"/>
              </a:ext>
            </a:extLst>
          </p:cNvPr>
          <p:cNvSpPr/>
          <p:nvPr/>
        </p:nvSpPr>
        <p:spPr>
          <a:xfrm>
            <a:off x="11796805" y="2134229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E856E9-2E40-4835-A208-055F3DB0B0E2}"/>
              </a:ext>
            </a:extLst>
          </p:cNvPr>
          <p:cNvSpPr/>
          <p:nvPr/>
        </p:nvSpPr>
        <p:spPr>
          <a:xfrm>
            <a:off x="11101622" y="2011364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FFC8A-ADE0-4CB8-B6D7-E1577B601F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088363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Members View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AB294BA-C078-45A6-8FE3-A16BA3CA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46"/>
            <a:ext cx="12192000" cy="563880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5F3FD692-DC61-4540-BF0E-9BA69BE90B0B}"/>
              </a:ext>
            </a:extLst>
          </p:cNvPr>
          <p:cNvSpPr/>
          <p:nvPr/>
        </p:nvSpPr>
        <p:spPr>
          <a:xfrm rot="10800000">
            <a:off x="144497" y="1471499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FAE12C4-09E2-481A-8D3D-4CB91652C4D4}"/>
              </a:ext>
            </a:extLst>
          </p:cNvPr>
          <p:cNvSpPr/>
          <p:nvPr/>
        </p:nvSpPr>
        <p:spPr>
          <a:xfrm>
            <a:off x="256464" y="1906904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0CF936B-4AEE-4599-9F45-5355FA11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156"/>
            <a:ext cx="12192000" cy="5638800"/>
          </a:xfrm>
          <a:prstGeom prst="rect">
            <a:avLst/>
          </a:prstGeom>
        </p:spPr>
      </p:pic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57A90881-48DA-411C-8A07-9674BBADBDFD}"/>
              </a:ext>
            </a:extLst>
          </p:cNvPr>
          <p:cNvSpPr/>
          <p:nvPr/>
        </p:nvSpPr>
        <p:spPr>
          <a:xfrm>
            <a:off x="2537927" y="1847461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99B67B-CAFA-4963-81D7-9C88E0DBF203}"/>
              </a:ext>
            </a:extLst>
          </p:cNvPr>
          <p:cNvSpPr/>
          <p:nvPr/>
        </p:nvSpPr>
        <p:spPr>
          <a:xfrm>
            <a:off x="2262552" y="1581417"/>
            <a:ext cx="774684" cy="24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761097B-6CC2-4536-9077-57FF4827D1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859555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Project Selection – Open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136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C4B855F-98D4-469C-88CB-7A252280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92"/>
            <a:ext cx="12192000" cy="56388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F1750B8-6CFB-4486-96D8-E0F40D2428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859555" cy="642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/>
              <a:t>Project Default</a:t>
            </a:r>
            <a:endParaRPr lang="en-US" b="1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9E5B57B1-BD61-4E59-ADE3-70EBA8D0F385}"/>
              </a:ext>
            </a:extLst>
          </p:cNvPr>
          <p:cNvSpPr/>
          <p:nvPr/>
        </p:nvSpPr>
        <p:spPr>
          <a:xfrm rot="8840958">
            <a:off x="606491" y="2295331"/>
            <a:ext cx="223935" cy="681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52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XSTAMPP4.0</vt:lpstr>
      <vt:lpstr>Start Page</vt:lpstr>
      <vt:lpstr>PowerPoint-Präsentation</vt:lpstr>
      <vt:lpstr>Login</vt:lpstr>
      <vt:lpstr>Project Selection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XSTAMPP4.0</dc:title>
  <dc:creator>Sebastian Stutz</dc:creator>
  <cp:lastModifiedBy>Sebastian Stutz</cp:lastModifiedBy>
  <cp:revision>72</cp:revision>
  <dcterms:created xsi:type="dcterms:W3CDTF">2019-04-05T13:14:17Z</dcterms:created>
  <dcterms:modified xsi:type="dcterms:W3CDTF">2019-04-10T19:34:57Z</dcterms:modified>
</cp:coreProperties>
</file>