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3"/>
  </p:notesMasterIdLst>
  <p:sldIdLst>
    <p:sldId id="261" r:id="rId2"/>
    <p:sldId id="260" r:id="rId3"/>
    <p:sldId id="280" r:id="rId4"/>
    <p:sldId id="283" r:id="rId5"/>
    <p:sldId id="279" r:id="rId6"/>
    <p:sldId id="281" r:id="rId7"/>
    <p:sldId id="278" r:id="rId8"/>
    <p:sldId id="282" r:id="rId9"/>
    <p:sldId id="266" r:id="rId10"/>
    <p:sldId id="265" r:id="rId11"/>
    <p:sldId id="259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FE2F3"/>
    <a:srgbClr val="C31823"/>
    <a:srgbClr val="C9151E"/>
    <a:srgbClr val="E9CBBC"/>
    <a:srgbClr val="E0A487"/>
    <a:srgbClr val="D97C5B"/>
    <a:srgbClr val="CC141E"/>
    <a:srgbClr val="D05035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5" autoAdjust="0"/>
    <p:restoredTop sz="75202" autoAdjust="0"/>
  </p:normalViewPr>
  <p:slideViewPr>
    <p:cSldViewPr snapToGrid="0">
      <p:cViewPr varScale="1">
        <p:scale>
          <a:sx n="52" d="100"/>
          <a:sy n="52" d="100"/>
        </p:scale>
        <p:origin x="19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此页可以删除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091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举例：修改文档</a:t>
            </a:r>
            <a:endParaRPr lang="en-US" altLang="zh-CN" dirty="0" smtClean="0"/>
          </a:p>
          <a:p>
            <a:r>
              <a:rPr lang="zh-CN" altLang="en-US" dirty="0" smtClean="0"/>
              <a:t>原来：不断修改，不断保存副本。当需要找到某一段之前修改的文字时，很难找到。</a:t>
            </a:r>
            <a:endParaRPr lang="en-US" altLang="zh-CN" dirty="0" smtClean="0"/>
          </a:p>
          <a:p>
            <a:r>
              <a:rPr lang="zh-CN" altLang="en-US" dirty="0" smtClean="0"/>
              <a:t>版本管理：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有一个软件，不但能自动帮我记录每次文件的改动，还可以让同事协作编。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08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有很多命令，需要去了解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的工作方法。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63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107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solidFill>
                  <a:schemeClr val="accent1"/>
                </a:solidFill>
              </a:rPr>
              <a:t>单击此处编辑母版标题样式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accent1"/>
                </a:solidFill>
              </a:rPr>
              <a:t>单击此处编辑母版标题样式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3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Version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anagement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/>
              <a:t>7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88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After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establishing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repo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51752" y="2110902"/>
            <a:ext cx="56809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 as collaborators: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熊云翔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曹峻铭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陈春祺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陈锴嘉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傅端康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1" y="4143664"/>
            <a:ext cx="7529209" cy="261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3348" y="1816797"/>
            <a:ext cx="2890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Thanks</a:t>
            </a:r>
            <a:r>
              <a:rPr lang="zh-CN" altLang="en-US" sz="5400" b="1" dirty="0" smtClean="0">
                <a:solidFill>
                  <a:schemeClr val="bg1"/>
                </a:solidFill>
              </a:rPr>
              <a:t>！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60990" y="1789933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53488" y="219759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34528" y="176111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Git</a:t>
            </a:r>
            <a:endParaRPr lang="zh-CN" altLang="en-US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860990" y="2709906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53488" y="311757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34528" y="268109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Github</a:t>
            </a:r>
            <a:endParaRPr lang="zh-CN" altLang="en-US" sz="24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860990" y="3629879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53488" y="403754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34528" y="360106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</a:t>
            </a:r>
            <a:r>
              <a:rPr lang="en-US" altLang="zh-CN" sz="2400" dirty="0" smtClean="0"/>
              <a:t>ools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791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91210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84829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225596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81948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Git</a:t>
            </a:r>
            <a:endParaRPr lang="zh-CN" altLang="en-US" sz="2400" dirty="0"/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832079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768272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3175937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73945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>
            <a:spLocks/>
          </p:cNvSpPr>
          <p:nvPr/>
        </p:nvSpPr>
        <p:spPr bwMode="auto">
          <a:xfrm>
            <a:off x="1841535" y="3752052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688245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4095910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659429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Tools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5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/>
          </p:cNvSpPr>
          <p:nvPr/>
        </p:nvSpPr>
        <p:spPr>
          <a:xfrm>
            <a:off x="494025" y="1685678"/>
            <a:ext cx="5761117" cy="49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smtClean="0"/>
              <a:t>Version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（版本管理工具）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endParaRPr lang="en-US" altLang="zh-CN" b="1" dirty="0" smtClean="0"/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endParaRPr lang="en-US" altLang="zh-CN" dirty="0" smtClean="0"/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Git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497" y="2796443"/>
            <a:ext cx="1905000" cy="800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464" y="2295091"/>
            <a:ext cx="3289641" cy="21527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844524"/>
            <a:ext cx="9663853" cy="148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6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269233" y="1630594"/>
            <a:ext cx="4410872" cy="466003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Usage</a:t>
            </a:r>
            <a:r>
              <a:rPr lang="en-US" altLang="zh-CN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repo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add,commit,push,pull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等等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err="1"/>
              <a:t>git</a:t>
            </a:r>
            <a:r>
              <a:rPr lang="en-US" altLang="zh-CN" sz="1600" dirty="0"/>
              <a:t> - </a:t>
            </a:r>
            <a:r>
              <a:rPr lang="zh-CN" altLang="en-US" sz="1600" dirty="0"/>
              <a:t>简易指南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 dirty="0" smtClean="0"/>
              <a:t>http</a:t>
            </a:r>
            <a:r>
              <a:rPr lang="en-US" altLang="zh-CN" sz="1500" dirty="0"/>
              <a:t>://www.bootcss.com/p/git-guide/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 dirty="0" err="1" smtClean="0"/>
              <a:t>Git</a:t>
            </a:r>
            <a:r>
              <a:rPr lang="en-US" altLang="zh-CN" sz="1500" dirty="0" smtClean="0"/>
              <a:t> </a:t>
            </a:r>
            <a:r>
              <a:rPr lang="zh-CN" altLang="en-US" sz="1500" dirty="0"/>
              <a:t>教程 </a:t>
            </a:r>
            <a:r>
              <a:rPr lang="en-US" altLang="zh-CN" sz="1500" dirty="0"/>
              <a:t>| </a:t>
            </a:r>
            <a:r>
              <a:rPr lang="zh-CN" altLang="en-US" sz="1500" dirty="0"/>
              <a:t>菜鸟教程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 dirty="0"/>
              <a:t>http://www.runoob.com/git/git-tutorial.html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63" y="1710974"/>
            <a:ext cx="1905000" cy="800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897" y="2923618"/>
            <a:ext cx="4239103" cy="346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4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203856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97475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238242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94594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958539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894732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3302397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86591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878512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814705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4222370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785889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Tools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08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一个基于</a:t>
            </a:r>
            <a:r>
              <a:rPr lang="en-US" altLang="zh-CN" dirty="0" err="1"/>
              <a:t>git</a:t>
            </a:r>
            <a:r>
              <a:rPr lang="zh-CN" altLang="en-US" dirty="0"/>
              <a:t>的代码托管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r>
              <a:rPr lang="zh-CN" altLang="en-US" dirty="0" smtClean="0"/>
              <a:t>开源社区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627" y="1729018"/>
            <a:ext cx="1536700" cy="1536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24" y="2728744"/>
            <a:ext cx="6401758" cy="401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7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902378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838571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2246236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809755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8223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7585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31662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7297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742324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678517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4086182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64970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Tools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Command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</a:t>
            </a:r>
            <a:endParaRPr lang="en-US" altLang="zh-CN" dirty="0"/>
          </a:p>
          <a:p>
            <a:r>
              <a:rPr lang="en-US" altLang="zh-CN" dirty="0" smtClean="0"/>
              <a:t>UI: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SourceTree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destop</a:t>
            </a:r>
            <a:endParaRPr lang="en-US" altLang="zh-CN" dirty="0" smtClean="0"/>
          </a:p>
          <a:p>
            <a:r>
              <a:rPr lang="en-US" altLang="zh-CN" dirty="0" smtClean="0"/>
              <a:t>IDE </a:t>
            </a:r>
            <a:r>
              <a:rPr lang="en-US" altLang="zh-CN" dirty="0" err="1" smtClean="0"/>
              <a:t>PlugIn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Intellij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Tools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26" y="3113969"/>
            <a:ext cx="5961508" cy="34932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08" y="3113969"/>
            <a:ext cx="5815360" cy="352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4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2201</TotalTime>
  <Words>193</Words>
  <Application>Microsoft Office PowerPoint</Application>
  <PresentationFormat>全屏显示(4:3)</PresentationFormat>
  <Paragraphs>66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Calibri</vt:lpstr>
      <vt:lpstr>2016-VI主题</vt:lpstr>
      <vt:lpstr>Version Management</vt:lpstr>
      <vt:lpstr> Contents</vt:lpstr>
      <vt:lpstr> Contents</vt:lpstr>
      <vt:lpstr>PowerPoint 演示文稿</vt:lpstr>
      <vt:lpstr>Git</vt:lpstr>
      <vt:lpstr> Contents</vt:lpstr>
      <vt:lpstr>Github</vt:lpstr>
      <vt:lpstr> Contents</vt:lpstr>
      <vt:lpstr>Tools</vt:lpstr>
      <vt:lpstr>After establishing repo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bjshen</cp:lastModifiedBy>
  <cp:revision>94</cp:revision>
  <dcterms:created xsi:type="dcterms:W3CDTF">2016-01-21T16:32:22Z</dcterms:created>
  <dcterms:modified xsi:type="dcterms:W3CDTF">2018-06-25T02:12:31Z</dcterms:modified>
</cp:coreProperties>
</file>