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5" r:id="rId4"/>
    <p:sldId id="261" r:id="rId5"/>
    <p:sldId id="264" r:id="rId6"/>
    <p:sldId id="263" r:id="rId7"/>
    <p:sldId id="262" r:id="rId8"/>
    <p:sldId id="260" r:id="rId9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B4E16-D237-4643-A31B-466D742F7FD7}" v="955" dt="2024-05-16T13:20:45.938"/>
    <p1510:client id="{8F52347A-8667-4D3F-B59B-C46341B431DB}" v="80" dt="2024-05-16T12:00:35.953"/>
    <p1510:client id="{AF06DE91-3AF1-48B2-B4B7-8123D57CE75B}" v="220" dt="2024-05-16T12:09:54.587"/>
    <p1510:client id="{BAA7A0F4-DD92-4E74-B886-175DC8CCF1CB}" v="807" dt="2024-05-16T12:09:26.908"/>
    <p1510:client id="{F0878142-CB31-4448-A29C-E8DFB6FF6E33}" v="99" dt="2024-05-16T12:05:46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providerId="Windows Live" clId="Web-{8F52347A-8667-4D3F-B59B-C46341B431DB}"/>
    <pc:docChg chg="modSld">
      <pc:chgData name="Gastbenutzer" userId="" providerId="Windows Live" clId="Web-{8F52347A-8667-4D3F-B59B-C46341B431DB}" dt="2024-05-16T12:00:35.953" v="78" actId="1076"/>
      <pc:docMkLst>
        <pc:docMk/>
      </pc:docMkLst>
      <pc:sldChg chg="addSp modSp addAnim">
        <pc:chgData name="Gastbenutzer" userId="" providerId="Windows Live" clId="Web-{8F52347A-8667-4D3F-B59B-C46341B431DB}" dt="2024-05-16T11:45:06.141" v="4"/>
        <pc:sldMkLst>
          <pc:docMk/>
          <pc:sldMk cId="497607547" sldId="258"/>
        </pc:sldMkLst>
        <pc:picChg chg="add mod">
          <ac:chgData name="Gastbenutzer" userId="" providerId="Windows Live" clId="Web-{8F52347A-8667-4D3F-B59B-C46341B431DB}" dt="2024-05-16T11:44:58.954" v="3" actId="1076"/>
          <ac:picMkLst>
            <pc:docMk/>
            <pc:sldMk cId="497607547" sldId="258"/>
            <ac:picMk id="4" creationId="{F1109B17-1857-93D0-5272-9BF3F10102B1}"/>
          </ac:picMkLst>
        </pc:picChg>
      </pc:sldChg>
      <pc:sldChg chg="addSp delSp modSp">
        <pc:chgData name="Gastbenutzer" userId="" providerId="Windows Live" clId="Web-{8F52347A-8667-4D3F-B59B-C46341B431DB}" dt="2024-05-16T12:00:35.953" v="78" actId="1076"/>
        <pc:sldMkLst>
          <pc:docMk/>
          <pc:sldMk cId="4159372843" sldId="262"/>
        </pc:sldMkLst>
        <pc:spChg chg="mod">
          <ac:chgData name="Gastbenutzer" userId="" providerId="Windows Live" clId="Web-{8F52347A-8667-4D3F-B59B-C46341B431DB}" dt="2024-05-16T11:47:36.693" v="11" actId="1076"/>
          <ac:spMkLst>
            <pc:docMk/>
            <pc:sldMk cId="4159372843" sldId="262"/>
            <ac:spMk id="3" creationId="{A03451D8-30AA-DFD0-3216-6216796A2795}"/>
          </ac:spMkLst>
        </pc:spChg>
        <pc:picChg chg="add mod">
          <ac:chgData name="Gastbenutzer" userId="" providerId="Windows Live" clId="Web-{8F52347A-8667-4D3F-B59B-C46341B431DB}" dt="2024-05-16T11:47:43.537" v="13" actId="1076"/>
          <ac:picMkLst>
            <pc:docMk/>
            <pc:sldMk cId="4159372843" sldId="262"/>
            <ac:picMk id="4" creationId="{42991EE1-0612-9543-4B8E-CDF455EB1DEE}"/>
          </ac:picMkLst>
        </pc:picChg>
        <pc:picChg chg="mod">
          <ac:chgData name="Gastbenutzer" userId="" providerId="Windows Live" clId="Web-{8F52347A-8667-4D3F-B59B-C46341B431DB}" dt="2024-05-16T12:00:35.953" v="78" actId="1076"/>
          <ac:picMkLst>
            <pc:docMk/>
            <pc:sldMk cId="4159372843" sldId="262"/>
            <ac:picMk id="5" creationId="{EB0B6750-A1D3-548F-69B8-1A56A57CF86A}"/>
          </ac:picMkLst>
        </pc:picChg>
        <pc:picChg chg="del">
          <ac:chgData name="Gastbenutzer" userId="" providerId="Windows Live" clId="Web-{8F52347A-8667-4D3F-B59B-C46341B431DB}" dt="2024-05-16T12:00:31.671" v="77"/>
          <ac:picMkLst>
            <pc:docMk/>
            <pc:sldMk cId="4159372843" sldId="262"/>
            <ac:picMk id="6" creationId="{92C120D6-3815-867E-CD6C-BB04A30E7C06}"/>
          </ac:picMkLst>
        </pc:picChg>
      </pc:sldChg>
      <pc:sldChg chg="modSp">
        <pc:chgData name="Gastbenutzer" userId="" providerId="Windows Live" clId="Web-{8F52347A-8667-4D3F-B59B-C46341B431DB}" dt="2024-05-16T11:55:05.692" v="75" actId="20577"/>
        <pc:sldMkLst>
          <pc:docMk/>
          <pc:sldMk cId="4104750153" sldId="267"/>
        </pc:sldMkLst>
        <pc:spChg chg="mod">
          <ac:chgData name="Gastbenutzer" userId="" providerId="Windows Live" clId="Web-{8F52347A-8667-4D3F-B59B-C46341B431DB}" dt="2024-05-16T11:55:05.692" v="75" actId="20577"/>
          <ac:spMkLst>
            <pc:docMk/>
            <pc:sldMk cId="4104750153" sldId="267"/>
            <ac:spMk id="3" creationId="{C04B9FC4-CC55-0819-C7A8-F11E8CAA3DE8}"/>
          </ac:spMkLst>
        </pc:spChg>
      </pc:sldChg>
    </pc:docChg>
  </pc:docChgLst>
  <pc:docChgLst>
    <pc:chgData name="Josha Schmitt" userId="3d69b8d0e02028ba" providerId="Windows Live" clId="Web-{AF06DE91-3AF1-48B2-B4B7-8123D57CE75B}"/>
    <pc:docChg chg="addSld modSld">
      <pc:chgData name="Josha Schmitt" userId="3d69b8d0e02028ba" providerId="Windows Live" clId="Web-{AF06DE91-3AF1-48B2-B4B7-8123D57CE75B}" dt="2024-05-16T12:09:54.587" v="213" actId="20577"/>
      <pc:docMkLst>
        <pc:docMk/>
      </pc:docMkLst>
      <pc:sldChg chg="modSp">
        <pc:chgData name="Josha Schmitt" userId="3d69b8d0e02028ba" providerId="Windows Live" clId="Web-{AF06DE91-3AF1-48B2-B4B7-8123D57CE75B}" dt="2024-05-16T11:19:51.457" v="50" actId="1076"/>
        <pc:sldMkLst>
          <pc:docMk/>
          <pc:sldMk cId="3501347425" sldId="260"/>
        </pc:sldMkLst>
        <pc:spChg chg="mod">
          <ac:chgData name="Josha Schmitt" userId="3d69b8d0e02028ba" providerId="Windows Live" clId="Web-{AF06DE91-3AF1-48B2-B4B7-8123D57CE75B}" dt="2024-05-16T11:19:29.050" v="48" actId="20577"/>
          <ac:spMkLst>
            <pc:docMk/>
            <pc:sldMk cId="3501347425" sldId="260"/>
            <ac:spMk id="2" creationId="{0F87E73C-2B1A-4602-BFBE-CFE1E55D9B38}"/>
          </ac:spMkLst>
        </pc:spChg>
        <pc:picChg chg="mod">
          <ac:chgData name="Josha Schmitt" userId="3d69b8d0e02028ba" providerId="Windows Live" clId="Web-{AF06DE91-3AF1-48B2-B4B7-8123D57CE75B}" dt="2024-05-16T11:19:51.457" v="50" actId="1076"/>
          <ac:picMkLst>
            <pc:docMk/>
            <pc:sldMk cId="3501347425" sldId="260"/>
            <ac:picMk id="8" creationId="{70C994D1-33DC-517D-33F3-E457D234156E}"/>
          </ac:picMkLst>
        </pc:picChg>
      </pc:sldChg>
      <pc:sldChg chg="modSp new">
        <pc:chgData name="Josha Schmitt" userId="3d69b8d0e02028ba" providerId="Windows Live" clId="Web-{AF06DE91-3AF1-48B2-B4B7-8123D57CE75B}" dt="2024-05-16T11:03:04.117" v="32" actId="20577"/>
        <pc:sldMkLst>
          <pc:docMk/>
          <pc:sldMk cId="3521671057" sldId="265"/>
        </pc:sldMkLst>
        <pc:spChg chg="mod">
          <ac:chgData name="Josha Schmitt" userId="3d69b8d0e02028ba" providerId="Windows Live" clId="Web-{AF06DE91-3AF1-48B2-B4B7-8123D57CE75B}" dt="2024-05-16T11:03:04.117" v="32" actId="20577"/>
          <ac:spMkLst>
            <pc:docMk/>
            <pc:sldMk cId="3521671057" sldId="265"/>
            <ac:spMk id="2" creationId="{E2175DBB-38E3-6D85-035C-44F70466902B}"/>
          </ac:spMkLst>
        </pc:spChg>
      </pc:sldChg>
      <pc:sldChg chg="modSp new">
        <pc:chgData name="Josha Schmitt" userId="3d69b8d0e02028ba" providerId="Windows Live" clId="Web-{AF06DE91-3AF1-48B2-B4B7-8123D57CE75B}" dt="2024-05-16T12:02:01.980" v="56" actId="20577"/>
        <pc:sldMkLst>
          <pc:docMk/>
          <pc:sldMk cId="4104750153" sldId="267"/>
        </pc:sldMkLst>
        <pc:spChg chg="mod">
          <ac:chgData name="Josha Schmitt" userId="3d69b8d0e02028ba" providerId="Windows Live" clId="Web-{AF06DE91-3AF1-48B2-B4B7-8123D57CE75B}" dt="2024-05-16T12:02:01.980" v="56" actId="20577"/>
          <ac:spMkLst>
            <pc:docMk/>
            <pc:sldMk cId="4104750153" sldId="267"/>
            <ac:spMk id="3" creationId="{C04B9FC4-CC55-0819-C7A8-F11E8CAA3DE8}"/>
          </ac:spMkLst>
        </pc:spChg>
      </pc:sldChg>
      <pc:sldChg chg="modSp new mod modShow">
        <pc:chgData name="Josha Schmitt" userId="3d69b8d0e02028ba" providerId="Windows Live" clId="Web-{AF06DE91-3AF1-48B2-B4B7-8123D57CE75B}" dt="2024-05-16T12:09:54.587" v="213" actId="20577"/>
        <pc:sldMkLst>
          <pc:docMk/>
          <pc:sldMk cId="972799743" sldId="281"/>
        </pc:sldMkLst>
        <pc:spChg chg="mod">
          <ac:chgData name="Josha Schmitt" userId="3d69b8d0e02028ba" providerId="Windows Live" clId="Web-{AF06DE91-3AF1-48B2-B4B7-8123D57CE75B}" dt="2024-05-16T12:02:47.153" v="77" actId="20577"/>
          <ac:spMkLst>
            <pc:docMk/>
            <pc:sldMk cId="972799743" sldId="281"/>
            <ac:spMk id="2" creationId="{2745DCE2-9873-BA1E-E5CB-10F5C34ECCEB}"/>
          </ac:spMkLst>
        </pc:spChg>
        <pc:spChg chg="mod">
          <ac:chgData name="Josha Schmitt" userId="3d69b8d0e02028ba" providerId="Windows Live" clId="Web-{AF06DE91-3AF1-48B2-B4B7-8123D57CE75B}" dt="2024-05-16T12:09:54.587" v="213" actId="20577"/>
          <ac:spMkLst>
            <pc:docMk/>
            <pc:sldMk cId="972799743" sldId="281"/>
            <ac:spMk id="3" creationId="{C3CB064A-9DCF-B661-4533-89367545E4D8}"/>
          </ac:spMkLst>
        </pc:spChg>
      </pc:sldChg>
    </pc:docChg>
  </pc:docChgLst>
  <pc:docChgLst>
    <pc:chgData name="Max Schwinghammer" userId="21f829f0554cbc0c" providerId="LiveId" clId="{BAA7A0F4-DD92-4E74-B886-175DC8CCF1CB}"/>
    <pc:docChg chg="undo redo custSel addSld delSld modSld sldOrd">
      <pc:chgData name="Max Schwinghammer" userId="21f829f0554cbc0c" providerId="LiveId" clId="{BAA7A0F4-DD92-4E74-B886-175DC8CCF1CB}" dt="2024-05-16T12:09:26.908" v="807" actId="47"/>
      <pc:docMkLst>
        <pc:docMk/>
      </pc:docMkLst>
      <pc:sldChg chg="del">
        <pc:chgData name="Max Schwinghammer" userId="21f829f0554cbc0c" providerId="LiveId" clId="{BAA7A0F4-DD92-4E74-B886-175DC8CCF1CB}" dt="2024-05-16T12:09:26.908" v="807" actId="47"/>
        <pc:sldMkLst>
          <pc:docMk/>
          <pc:sldMk cId="1487700712" sldId="256"/>
        </pc:sldMkLst>
      </pc:sldChg>
      <pc:sldChg chg="addSp delSp modSp del mod ord modClrScheme chgLayout modNotesTx">
        <pc:chgData name="Max Schwinghammer" userId="21f829f0554cbc0c" providerId="LiveId" clId="{BAA7A0F4-DD92-4E74-B886-175DC8CCF1CB}" dt="2024-05-16T12:09:26.908" v="807" actId="47"/>
        <pc:sldMkLst>
          <pc:docMk/>
          <pc:sldMk cId="497607547" sldId="258"/>
        </pc:sldMkLst>
        <pc:spChg chg="mod ord">
          <ac:chgData name="Max Schwinghammer" userId="21f829f0554cbc0c" providerId="LiveId" clId="{BAA7A0F4-DD92-4E74-B886-175DC8CCF1CB}" dt="2024-05-16T11:51:01.030" v="646" actId="26606"/>
          <ac:spMkLst>
            <pc:docMk/>
            <pc:sldMk cId="497607547" sldId="258"/>
            <ac:spMk id="2" creationId="{921633EB-7DCB-4DDC-80AF-C885A3EE1245}"/>
          </ac:spMkLst>
        </pc:spChg>
        <pc:spChg chg="add del mod ord">
          <ac:chgData name="Max Schwinghammer" userId="21f829f0554cbc0c" providerId="LiveId" clId="{BAA7A0F4-DD92-4E74-B886-175DC8CCF1CB}" dt="2024-05-16T11:53:53.051" v="660" actId="14100"/>
          <ac:spMkLst>
            <pc:docMk/>
            <pc:sldMk cId="497607547" sldId="258"/>
            <ac:spMk id="3" creationId="{A03451D8-30AA-DFD0-3216-6216796A2795}"/>
          </ac:spMkLst>
        </pc:spChg>
        <pc:spChg chg="del mod ord">
          <ac:chgData name="Max Schwinghammer" userId="21f829f0554cbc0c" providerId="LiveId" clId="{BAA7A0F4-DD92-4E74-B886-175DC8CCF1CB}" dt="2024-05-16T10:58:35.518" v="0" actId="700"/>
          <ac:spMkLst>
            <pc:docMk/>
            <pc:sldMk cId="497607547" sldId="258"/>
            <ac:spMk id="4" creationId="{56F4CCC1-1391-99AE-24AA-1C329B0DE052}"/>
          </ac:spMkLst>
        </pc:spChg>
        <pc:spChg chg="del">
          <ac:chgData name="Max Schwinghammer" userId="21f829f0554cbc0c" providerId="LiveId" clId="{BAA7A0F4-DD92-4E74-B886-175DC8CCF1CB}" dt="2024-05-16T10:58:35.518" v="0" actId="700"/>
          <ac:spMkLst>
            <pc:docMk/>
            <pc:sldMk cId="497607547" sldId="258"/>
            <ac:spMk id="6" creationId="{8FC9506A-29E8-9A81-329D-8B422906E14B}"/>
          </ac:spMkLst>
        </pc:spChg>
        <pc:spChg chg="add del mod">
          <ac:chgData name="Max Schwinghammer" userId="21f829f0554cbc0c" providerId="LiveId" clId="{BAA7A0F4-DD92-4E74-B886-175DC8CCF1CB}" dt="2024-05-16T11:18:50.780" v="548" actId="26606"/>
          <ac:spMkLst>
            <pc:docMk/>
            <pc:sldMk cId="497607547" sldId="258"/>
            <ac:spMk id="9" creationId="{9451EABF-D9C7-94FF-DBE5-2C2149F37399}"/>
          </ac:spMkLst>
        </pc:spChg>
        <pc:graphicFrameChg chg="add del mod">
          <ac:chgData name="Max Schwinghammer" userId="21f829f0554cbc0c" providerId="LiveId" clId="{BAA7A0F4-DD92-4E74-B886-175DC8CCF1CB}" dt="2024-05-16T11:18:50.780" v="548" actId="26606"/>
          <ac:graphicFrameMkLst>
            <pc:docMk/>
            <pc:sldMk cId="497607547" sldId="258"/>
            <ac:graphicFrameMk id="5" creationId="{433FF674-6C9D-2D29-1653-8FB2602FA6A8}"/>
          </ac:graphicFrameMkLst>
        </pc:graphicFrameChg>
        <pc:picChg chg="del">
          <ac:chgData name="Max Schwinghammer" userId="21f829f0554cbc0c" providerId="LiveId" clId="{BAA7A0F4-DD92-4E74-B886-175DC8CCF1CB}" dt="2024-05-16T12:07:02.751" v="804" actId="478"/>
          <ac:picMkLst>
            <pc:docMk/>
            <pc:sldMk cId="497607547" sldId="258"/>
            <ac:picMk id="5" creationId="{0E5538B8-F83C-B978-EDE9-0D946D3194D8}"/>
          </ac:picMkLst>
        </pc:picChg>
        <pc:picChg chg="add mod">
          <ac:chgData name="Max Schwinghammer" userId="21f829f0554cbc0c" providerId="LiveId" clId="{BAA7A0F4-DD92-4E74-B886-175DC8CCF1CB}" dt="2024-05-16T11:51:22.628" v="651" actId="1076"/>
          <ac:picMkLst>
            <pc:docMk/>
            <pc:sldMk cId="497607547" sldId="258"/>
            <ac:picMk id="5122" creationId="{C41C0232-361F-C932-B03E-FB949D2A66B7}"/>
          </ac:picMkLst>
        </pc:picChg>
        <pc:picChg chg="add mod">
          <ac:chgData name="Max Schwinghammer" userId="21f829f0554cbc0c" providerId="LiveId" clId="{BAA7A0F4-DD92-4E74-B886-175DC8CCF1CB}" dt="2024-05-16T11:53:43.287" v="657" actId="26606"/>
          <ac:picMkLst>
            <pc:docMk/>
            <pc:sldMk cId="497607547" sldId="258"/>
            <ac:picMk id="5124" creationId="{CB11FCD4-387B-FAB1-7656-708782A26778}"/>
          </ac:picMkLst>
        </pc:picChg>
        <pc:picChg chg="add mod">
          <ac:chgData name="Max Schwinghammer" userId="21f829f0554cbc0c" providerId="LiveId" clId="{BAA7A0F4-DD92-4E74-B886-175DC8CCF1CB}" dt="2024-05-16T11:54:00.503" v="662" actId="26606"/>
          <ac:picMkLst>
            <pc:docMk/>
            <pc:sldMk cId="497607547" sldId="258"/>
            <ac:picMk id="5126" creationId="{6725D9D8-BCB2-42A5-C259-A8BD65E9FFFD}"/>
          </ac:picMkLst>
        </pc:picChg>
        <pc:picChg chg="add mod">
          <ac:chgData name="Max Schwinghammer" userId="21f829f0554cbc0c" providerId="LiveId" clId="{BAA7A0F4-DD92-4E74-B886-175DC8CCF1CB}" dt="2024-05-16T12:07:06.981" v="806" actId="1076"/>
          <ac:picMkLst>
            <pc:docMk/>
            <pc:sldMk cId="497607547" sldId="258"/>
            <ac:picMk id="5128" creationId="{2F705083-0B13-6837-9041-55403A4953D9}"/>
          </ac:picMkLst>
        </pc:picChg>
      </pc:sldChg>
      <pc:sldChg chg="del">
        <pc:chgData name="Max Schwinghammer" userId="21f829f0554cbc0c" providerId="LiveId" clId="{BAA7A0F4-DD92-4E74-B886-175DC8CCF1CB}" dt="2024-05-16T10:58:56.808" v="18" actId="47"/>
        <pc:sldMkLst>
          <pc:docMk/>
          <pc:sldMk cId="4209322005" sldId="259"/>
        </pc:sldMkLst>
      </pc:sldChg>
      <pc:sldChg chg="addSp delSp modSp del mod">
        <pc:chgData name="Max Schwinghammer" userId="21f829f0554cbc0c" providerId="LiveId" clId="{BAA7A0F4-DD92-4E74-B886-175DC8CCF1CB}" dt="2024-05-16T12:09:26.908" v="807" actId="47"/>
        <pc:sldMkLst>
          <pc:docMk/>
          <pc:sldMk cId="3501347425" sldId="260"/>
        </pc:sldMkLst>
        <pc:spChg chg="mod">
          <ac:chgData name="Max Schwinghammer" userId="21f829f0554cbc0c" providerId="LiveId" clId="{BAA7A0F4-DD92-4E74-B886-175DC8CCF1CB}" dt="2024-05-16T11:19:33.232" v="554" actId="404"/>
          <ac:spMkLst>
            <pc:docMk/>
            <pc:sldMk cId="3501347425" sldId="260"/>
            <ac:spMk id="2" creationId="{0F87E73C-2B1A-4602-BFBE-CFE1E55D9B38}"/>
          </ac:spMkLst>
        </pc:spChg>
        <pc:spChg chg="mod">
          <ac:chgData name="Max Schwinghammer" userId="21f829f0554cbc0c" providerId="LiveId" clId="{BAA7A0F4-DD92-4E74-B886-175DC8CCF1CB}" dt="2024-05-16T11:40:58.220" v="606" actId="404"/>
          <ac:spMkLst>
            <pc:docMk/>
            <pc:sldMk cId="3501347425" sldId="260"/>
            <ac:spMk id="3" creationId="{A9CB511D-EA45-4336-847C-1252667143B5}"/>
          </ac:spMkLst>
        </pc:spChg>
        <pc:spChg chg="add del mod">
          <ac:chgData name="Max Schwinghammer" userId="21f829f0554cbc0c" providerId="LiveId" clId="{BAA7A0F4-DD92-4E74-B886-175DC8CCF1CB}" dt="2024-05-16T11:09:06.514" v="300" actId="478"/>
          <ac:spMkLst>
            <pc:docMk/>
            <pc:sldMk cId="3501347425" sldId="260"/>
            <ac:spMk id="9" creationId="{DD59A83D-5A0A-C2FF-570A-B08976A01650}"/>
          </ac:spMkLst>
        </pc:spChg>
        <pc:picChg chg="add mod">
          <ac:chgData name="Max Schwinghammer" userId="21f829f0554cbc0c" providerId="LiveId" clId="{BAA7A0F4-DD92-4E74-B886-175DC8CCF1CB}" dt="2024-05-16T11:04:18.455" v="192" actId="1076"/>
          <ac:picMkLst>
            <pc:docMk/>
            <pc:sldMk cId="3501347425" sldId="260"/>
            <ac:picMk id="6" creationId="{09431540-9015-3EBC-7161-8E8CC46AEB48}"/>
          </ac:picMkLst>
        </pc:picChg>
        <pc:picChg chg="add mod">
          <ac:chgData name="Max Schwinghammer" userId="21f829f0554cbc0c" providerId="LiveId" clId="{BAA7A0F4-DD92-4E74-B886-175DC8CCF1CB}" dt="2024-05-16T11:41:05.534" v="607" actId="1076"/>
          <ac:picMkLst>
            <pc:docMk/>
            <pc:sldMk cId="3501347425" sldId="260"/>
            <ac:picMk id="8" creationId="{70C994D1-33DC-517D-33F3-E457D234156E}"/>
          </ac:picMkLst>
        </pc:picChg>
        <pc:picChg chg="add del mod">
          <ac:chgData name="Max Schwinghammer" userId="21f829f0554cbc0c" providerId="LiveId" clId="{BAA7A0F4-DD92-4E74-B886-175DC8CCF1CB}" dt="2024-05-16T11:43:10.016" v="611" actId="478"/>
          <ac:picMkLst>
            <pc:docMk/>
            <pc:sldMk cId="3501347425" sldId="260"/>
            <ac:picMk id="1026" creationId="{CB4BD88E-7849-82B5-8005-C44F927A1DC8}"/>
          </ac:picMkLst>
        </pc:picChg>
      </pc:sldChg>
      <pc:sldChg chg="del">
        <pc:chgData name="Max Schwinghammer" userId="21f829f0554cbc0c" providerId="LiveId" clId="{BAA7A0F4-DD92-4E74-B886-175DC8CCF1CB}" dt="2024-05-16T10:58:54.936" v="17" actId="47"/>
        <pc:sldMkLst>
          <pc:docMk/>
          <pc:sldMk cId="1703342593" sldId="261"/>
        </pc:sldMkLst>
      </pc:sldChg>
      <pc:sldChg chg="addSp modSp add del mod modNotesTx">
        <pc:chgData name="Max Schwinghammer" userId="21f829f0554cbc0c" providerId="LiveId" clId="{BAA7A0F4-DD92-4E74-B886-175DC8CCF1CB}" dt="2024-05-16T12:09:26.908" v="807" actId="47"/>
        <pc:sldMkLst>
          <pc:docMk/>
          <pc:sldMk cId="3994743098" sldId="261"/>
        </pc:sldMkLst>
        <pc:spChg chg="mod">
          <ac:chgData name="Max Schwinghammer" userId="21f829f0554cbc0c" providerId="LiveId" clId="{BAA7A0F4-DD92-4E74-B886-175DC8CCF1CB}" dt="2024-05-16T11:14:11.561" v="497" actId="20577"/>
          <ac:spMkLst>
            <pc:docMk/>
            <pc:sldMk cId="3994743098" sldId="261"/>
            <ac:spMk id="2" creationId="{921633EB-7DCB-4DDC-80AF-C885A3EE1245}"/>
          </ac:spMkLst>
        </pc:spChg>
        <pc:spChg chg="mod">
          <ac:chgData name="Max Schwinghammer" userId="21f829f0554cbc0c" providerId="LiveId" clId="{BAA7A0F4-DD92-4E74-B886-175DC8CCF1CB}" dt="2024-05-16T12:00:31.609" v="755" actId="27636"/>
          <ac:spMkLst>
            <pc:docMk/>
            <pc:sldMk cId="3994743098" sldId="261"/>
            <ac:spMk id="3" creationId="{A03451D8-30AA-DFD0-3216-6216796A2795}"/>
          </ac:spMkLst>
        </pc:spChg>
        <pc:picChg chg="add mod">
          <ac:chgData name="Max Schwinghammer" userId="21f829f0554cbc0c" providerId="LiveId" clId="{BAA7A0F4-DD92-4E74-B886-175DC8CCF1CB}" dt="2024-05-16T11:59:42.909" v="747" actId="1076"/>
          <ac:picMkLst>
            <pc:docMk/>
            <pc:sldMk cId="3994743098" sldId="261"/>
            <ac:picMk id="6146" creationId="{CE517BC1-7B1C-B351-5BAB-F5546FB9C959}"/>
          </ac:picMkLst>
        </pc:picChg>
      </pc:sldChg>
      <pc:sldChg chg="addSp delSp modSp add del mod modClrScheme chgLayout modNotesTx">
        <pc:chgData name="Max Schwinghammer" userId="21f829f0554cbc0c" providerId="LiveId" clId="{BAA7A0F4-DD92-4E74-B886-175DC8CCF1CB}" dt="2024-05-16T12:01:50.994" v="771" actId="47"/>
        <pc:sldMkLst>
          <pc:docMk/>
          <pc:sldMk cId="4159372843" sldId="262"/>
        </pc:sldMkLst>
        <pc:spChg chg="mod">
          <ac:chgData name="Max Schwinghammer" userId="21f829f0554cbc0c" providerId="LiveId" clId="{BAA7A0F4-DD92-4E74-B886-175DC8CCF1CB}" dt="2024-05-16T11:44:28.872" v="614" actId="26606"/>
          <ac:spMkLst>
            <pc:docMk/>
            <pc:sldMk cId="4159372843" sldId="262"/>
            <ac:spMk id="2" creationId="{921633EB-7DCB-4DDC-80AF-C885A3EE1245}"/>
          </ac:spMkLst>
        </pc:spChg>
        <pc:spChg chg="mod">
          <ac:chgData name="Max Schwinghammer" userId="21f829f0554cbc0c" providerId="LiveId" clId="{BAA7A0F4-DD92-4E74-B886-175DC8CCF1CB}" dt="2024-05-16T11:44:28.872" v="614" actId="26606"/>
          <ac:spMkLst>
            <pc:docMk/>
            <pc:sldMk cId="4159372843" sldId="262"/>
            <ac:spMk id="3" creationId="{A03451D8-30AA-DFD0-3216-6216796A2795}"/>
          </ac:spMkLst>
        </pc:spChg>
        <pc:picChg chg="add del mod">
          <ac:chgData name="Max Schwinghammer" userId="21f829f0554cbc0c" providerId="LiveId" clId="{BAA7A0F4-DD92-4E74-B886-175DC8CCF1CB}" dt="2024-05-16T11:44:29.375" v="615"/>
          <ac:picMkLst>
            <pc:docMk/>
            <pc:sldMk cId="4159372843" sldId="262"/>
            <ac:picMk id="2050" creationId="{24106577-9645-0F3D-C3F4-620A99D2AE4A}"/>
          </ac:picMkLst>
        </pc:picChg>
        <pc:picChg chg="add del mod">
          <ac:chgData name="Max Schwinghammer" userId="21f829f0554cbc0c" providerId="LiveId" clId="{BAA7A0F4-DD92-4E74-B886-175DC8CCF1CB}" dt="2024-05-16T11:44:48.020" v="620" actId="478"/>
          <ac:picMkLst>
            <pc:docMk/>
            <pc:sldMk cId="4159372843" sldId="262"/>
            <ac:picMk id="2052" creationId="{9FBAA0EE-8713-B633-DDC4-4189DCCB4BC7}"/>
          </ac:picMkLst>
        </pc:picChg>
        <pc:picChg chg="add del">
          <ac:chgData name="Max Schwinghammer" userId="21f829f0554cbc0c" providerId="LiveId" clId="{BAA7A0F4-DD92-4E74-B886-175DC8CCF1CB}" dt="2024-05-16T11:45:28.740" v="622"/>
          <ac:picMkLst>
            <pc:docMk/>
            <pc:sldMk cId="4159372843" sldId="262"/>
            <ac:picMk id="2054" creationId="{1B975B5A-6584-14A5-21A7-6801A98168C4}"/>
          </ac:picMkLst>
        </pc:picChg>
      </pc:sldChg>
      <pc:sldChg chg="addSp modSp add del mod modClrScheme chgLayout modNotesTx">
        <pc:chgData name="Max Schwinghammer" userId="21f829f0554cbc0c" providerId="LiveId" clId="{BAA7A0F4-DD92-4E74-B886-175DC8CCF1CB}" dt="2024-05-16T12:09:26.908" v="807" actId="47"/>
        <pc:sldMkLst>
          <pc:docMk/>
          <pc:sldMk cId="3150738501" sldId="263"/>
        </pc:sldMkLst>
        <pc:spChg chg="mod">
          <ac:chgData name="Max Schwinghammer" userId="21f829f0554cbc0c" providerId="LiveId" clId="{BAA7A0F4-DD92-4E74-B886-175DC8CCF1CB}" dt="2024-05-16T11:48:18.591" v="637" actId="26606"/>
          <ac:spMkLst>
            <pc:docMk/>
            <pc:sldMk cId="3150738501" sldId="263"/>
            <ac:spMk id="2" creationId="{921633EB-7DCB-4DDC-80AF-C885A3EE1245}"/>
          </ac:spMkLst>
        </pc:spChg>
        <pc:spChg chg="mod">
          <ac:chgData name="Max Schwinghammer" userId="21f829f0554cbc0c" providerId="LiveId" clId="{BAA7A0F4-DD92-4E74-B886-175DC8CCF1CB}" dt="2024-05-16T11:56:34.568" v="695" actId="20577"/>
          <ac:spMkLst>
            <pc:docMk/>
            <pc:sldMk cId="3150738501" sldId="263"/>
            <ac:spMk id="3" creationId="{A03451D8-30AA-DFD0-3216-6216796A2795}"/>
          </ac:spMkLst>
        </pc:spChg>
        <pc:picChg chg="add mod">
          <ac:chgData name="Max Schwinghammer" userId="21f829f0554cbc0c" providerId="LiveId" clId="{BAA7A0F4-DD92-4E74-B886-175DC8CCF1CB}" dt="2024-05-16T11:48:30.868" v="642" actId="1076"/>
          <ac:picMkLst>
            <pc:docMk/>
            <pc:sldMk cId="3150738501" sldId="263"/>
            <ac:picMk id="4098" creationId="{86A0727B-8FF3-5B5F-DD56-1B8DCD998B08}"/>
          </ac:picMkLst>
        </pc:picChg>
      </pc:sldChg>
      <pc:sldChg chg="addSp modSp add del mod modClrScheme chgLayout modNotesTx">
        <pc:chgData name="Max Schwinghammer" userId="21f829f0554cbc0c" providerId="LiveId" clId="{BAA7A0F4-DD92-4E74-B886-175DC8CCF1CB}" dt="2024-05-16T12:09:26.908" v="807" actId="47"/>
        <pc:sldMkLst>
          <pc:docMk/>
          <pc:sldMk cId="2495514613" sldId="264"/>
        </pc:sldMkLst>
        <pc:spChg chg="mod">
          <ac:chgData name="Max Schwinghammer" userId="21f829f0554cbc0c" providerId="LiveId" clId="{BAA7A0F4-DD92-4E74-B886-175DC8CCF1CB}" dt="2024-05-16T11:45:50.918" v="625" actId="26606"/>
          <ac:spMkLst>
            <pc:docMk/>
            <pc:sldMk cId="2495514613" sldId="264"/>
            <ac:spMk id="2" creationId="{921633EB-7DCB-4DDC-80AF-C885A3EE1245}"/>
          </ac:spMkLst>
        </pc:spChg>
        <pc:spChg chg="mod">
          <ac:chgData name="Max Schwinghammer" userId="21f829f0554cbc0c" providerId="LiveId" clId="{BAA7A0F4-DD92-4E74-B886-175DC8CCF1CB}" dt="2024-05-16T11:58:40.838" v="741" actId="20577"/>
          <ac:spMkLst>
            <pc:docMk/>
            <pc:sldMk cId="2495514613" sldId="264"/>
            <ac:spMk id="3" creationId="{A03451D8-30AA-DFD0-3216-6216796A2795}"/>
          </ac:spMkLst>
        </pc:spChg>
        <pc:picChg chg="add mod">
          <ac:chgData name="Max Schwinghammer" userId="21f829f0554cbc0c" providerId="LiveId" clId="{BAA7A0F4-DD92-4E74-B886-175DC8CCF1CB}" dt="2024-05-16T11:46:05.165" v="628" actId="1076"/>
          <ac:picMkLst>
            <pc:docMk/>
            <pc:sldMk cId="2495514613" sldId="264"/>
            <ac:picMk id="3074" creationId="{B447198F-01FA-BEB2-552C-63952A01377E}"/>
          </ac:picMkLst>
        </pc:picChg>
      </pc:sldChg>
      <pc:sldChg chg="modSp del mod">
        <pc:chgData name="Max Schwinghammer" userId="21f829f0554cbc0c" providerId="LiveId" clId="{BAA7A0F4-DD92-4E74-B886-175DC8CCF1CB}" dt="2024-05-16T12:09:26.908" v="807" actId="47"/>
        <pc:sldMkLst>
          <pc:docMk/>
          <pc:sldMk cId="1216432362" sldId="265"/>
        </pc:sldMkLst>
        <pc:spChg chg="mod">
          <ac:chgData name="Max Schwinghammer" userId="21f829f0554cbc0c" providerId="LiveId" clId="{BAA7A0F4-DD92-4E74-B886-175DC8CCF1CB}" dt="2024-05-16T11:31:42.965" v="564" actId="2711"/>
          <ac:spMkLst>
            <pc:docMk/>
            <pc:sldMk cId="1216432362" sldId="265"/>
            <ac:spMk id="3" creationId="{0646D6BA-D0CD-A1F7-E827-52DB19BBA386}"/>
          </ac:spMkLst>
        </pc:spChg>
      </pc:sldChg>
      <pc:sldChg chg="del ord">
        <pc:chgData name="Max Schwinghammer" userId="21f829f0554cbc0c" providerId="LiveId" clId="{BAA7A0F4-DD92-4E74-B886-175DC8CCF1CB}" dt="2024-05-16T11:18:25.696" v="546" actId="47"/>
        <pc:sldMkLst>
          <pc:docMk/>
          <pc:sldMk cId="3521671057" sldId="265"/>
        </pc:sldMkLst>
      </pc:sldChg>
      <pc:sldChg chg="add del">
        <pc:chgData name="Max Schwinghammer" userId="21f829f0554cbc0c" providerId="LiveId" clId="{BAA7A0F4-DD92-4E74-B886-175DC8CCF1CB}" dt="2024-05-16T12:09:26.908" v="807" actId="47"/>
        <pc:sldMkLst>
          <pc:docMk/>
          <pc:sldMk cId="2670632907" sldId="266"/>
        </pc:sldMkLst>
      </pc:sldChg>
      <pc:sldChg chg="modSp del mod">
        <pc:chgData name="Max Schwinghammer" userId="21f829f0554cbc0c" providerId="LiveId" clId="{BAA7A0F4-DD92-4E74-B886-175DC8CCF1CB}" dt="2024-05-16T12:02:08.188" v="773" actId="47"/>
        <pc:sldMkLst>
          <pc:docMk/>
          <pc:sldMk cId="4104750153" sldId="267"/>
        </pc:sldMkLst>
        <pc:spChg chg="mod">
          <ac:chgData name="Max Schwinghammer" userId="21f829f0554cbc0c" providerId="LiveId" clId="{BAA7A0F4-DD92-4E74-B886-175DC8CCF1CB}" dt="2024-05-16T11:54:25.381" v="670" actId="20577"/>
          <ac:spMkLst>
            <pc:docMk/>
            <pc:sldMk cId="4104750153" sldId="267"/>
            <ac:spMk id="3" creationId="{C04B9FC4-CC55-0819-C7A8-F11E8CAA3DE8}"/>
          </ac:spMkLst>
        </pc:spChg>
      </pc:sldChg>
      <pc:sldChg chg="modSp add del mod">
        <pc:chgData name="Max Schwinghammer" userId="21f829f0554cbc0c" providerId="LiveId" clId="{BAA7A0F4-DD92-4E74-B886-175DC8CCF1CB}" dt="2024-05-16T12:09:26.908" v="807" actId="47"/>
        <pc:sldMkLst>
          <pc:docMk/>
          <pc:sldMk cId="2148532674" sldId="268"/>
        </pc:sldMkLst>
        <pc:spChg chg="mod">
          <ac:chgData name="Max Schwinghammer" userId="21f829f0554cbc0c" providerId="LiveId" clId="{BAA7A0F4-DD92-4E74-B886-175DC8CCF1CB}" dt="2024-05-16T12:04:18.740" v="802" actId="2711"/>
          <ac:spMkLst>
            <pc:docMk/>
            <pc:sldMk cId="2148532674" sldId="268"/>
            <ac:spMk id="3" creationId="{A03451D8-30AA-DFD0-3216-6216796A2795}"/>
          </ac:spMkLst>
        </pc:spChg>
        <pc:picChg chg="mod">
          <ac:chgData name="Max Schwinghammer" userId="21f829f0554cbc0c" providerId="LiveId" clId="{BAA7A0F4-DD92-4E74-B886-175DC8CCF1CB}" dt="2024-05-16T12:03:16.561" v="801" actId="18131"/>
          <ac:picMkLst>
            <pc:docMk/>
            <pc:sldMk cId="2148532674" sldId="268"/>
            <ac:picMk id="7170" creationId="{61AF4749-EADB-503D-31F4-672881250527}"/>
          </ac:picMkLst>
        </pc:picChg>
      </pc:sldChg>
      <pc:sldChg chg="addSp delSp modSp add del mod modClrScheme chgLayout">
        <pc:chgData name="Max Schwinghammer" userId="21f829f0554cbc0c" providerId="LiveId" clId="{BAA7A0F4-DD92-4E74-B886-175DC8CCF1CB}" dt="2024-05-16T12:02:12.158" v="775" actId="47"/>
        <pc:sldMkLst>
          <pc:docMk/>
          <pc:sldMk cId="3789980667" sldId="268"/>
        </pc:sldMkLst>
        <pc:spChg chg="mod">
          <ac:chgData name="Max Schwinghammer" userId="21f829f0554cbc0c" providerId="LiveId" clId="{BAA7A0F4-DD92-4E74-B886-175DC8CCF1CB}" dt="2024-05-16T12:01:11.062" v="760" actId="26606"/>
          <ac:spMkLst>
            <pc:docMk/>
            <pc:sldMk cId="3789980667" sldId="268"/>
            <ac:spMk id="2" creationId="{921633EB-7DCB-4DDC-80AF-C885A3EE1245}"/>
          </ac:spMkLst>
        </pc:spChg>
        <pc:spChg chg="mod">
          <ac:chgData name="Max Schwinghammer" userId="21f829f0554cbc0c" providerId="LiveId" clId="{BAA7A0F4-DD92-4E74-B886-175DC8CCF1CB}" dt="2024-05-16T12:01:36.092" v="769" actId="14100"/>
          <ac:spMkLst>
            <pc:docMk/>
            <pc:sldMk cId="3789980667" sldId="268"/>
            <ac:spMk id="3" creationId="{A03451D8-30AA-DFD0-3216-6216796A2795}"/>
          </ac:spMkLst>
        </pc:spChg>
        <pc:picChg chg="del ord">
          <ac:chgData name="Max Schwinghammer" userId="21f829f0554cbc0c" providerId="LiveId" clId="{BAA7A0F4-DD92-4E74-B886-175DC8CCF1CB}" dt="2024-05-16T12:01:53.948" v="772" actId="478"/>
          <ac:picMkLst>
            <pc:docMk/>
            <pc:sldMk cId="3789980667" sldId="268"/>
            <ac:picMk id="5" creationId="{EB0B6750-A1D3-548F-69B8-1A56A57CF86A}"/>
          </ac:picMkLst>
        </pc:picChg>
        <pc:picChg chg="del">
          <ac:chgData name="Max Schwinghammer" userId="21f829f0554cbc0c" providerId="LiveId" clId="{BAA7A0F4-DD92-4E74-B886-175DC8CCF1CB}" dt="2024-05-16T12:01:07.687" v="757" actId="478"/>
          <ac:picMkLst>
            <pc:docMk/>
            <pc:sldMk cId="3789980667" sldId="268"/>
            <ac:picMk id="7" creationId="{3BD26BD2-6EBE-2E7E-E991-678F2E37DFE5}"/>
          </ac:picMkLst>
        </pc:picChg>
        <pc:picChg chg="add mod">
          <ac:chgData name="Max Schwinghammer" userId="21f829f0554cbc0c" providerId="LiveId" clId="{BAA7A0F4-DD92-4E74-B886-175DC8CCF1CB}" dt="2024-05-16T12:01:39.311" v="770" actId="14100"/>
          <ac:picMkLst>
            <pc:docMk/>
            <pc:sldMk cId="3789980667" sldId="268"/>
            <ac:picMk id="7170" creationId="{61AF4749-EADB-503D-31F4-672881250527}"/>
          </ac:picMkLst>
        </pc:picChg>
      </pc:sldChg>
      <pc:sldChg chg="add">
        <pc:chgData name="Max Schwinghammer" userId="21f829f0554cbc0c" providerId="LiveId" clId="{BAA7A0F4-DD92-4E74-B886-175DC8CCF1CB}" dt="2024-05-16T12:02:10.966" v="774"/>
        <pc:sldMkLst>
          <pc:docMk/>
          <pc:sldMk cId="48664269" sldId="269"/>
        </pc:sldMkLst>
      </pc:sldChg>
      <pc:sldChg chg="add del">
        <pc:chgData name="Max Schwinghammer" userId="21f829f0554cbc0c" providerId="LiveId" clId="{BAA7A0F4-DD92-4E74-B886-175DC8CCF1CB}" dt="2024-05-16T12:02:47.360" v="794" actId="47"/>
        <pc:sldMkLst>
          <pc:docMk/>
          <pc:sldMk cId="2566334091" sldId="271"/>
        </pc:sldMkLst>
      </pc:sldChg>
      <pc:sldChg chg="add del">
        <pc:chgData name="Max Schwinghammer" userId="21f829f0554cbc0c" providerId="LiveId" clId="{BAA7A0F4-DD92-4E74-B886-175DC8CCF1CB}" dt="2024-05-16T12:02:47.643" v="795" actId="47"/>
        <pc:sldMkLst>
          <pc:docMk/>
          <pc:sldMk cId="367266287" sldId="272"/>
        </pc:sldMkLst>
      </pc:sldChg>
      <pc:sldChg chg="add del">
        <pc:chgData name="Max Schwinghammer" userId="21f829f0554cbc0c" providerId="LiveId" clId="{BAA7A0F4-DD92-4E74-B886-175DC8CCF1CB}" dt="2024-05-16T12:02:48.316" v="796" actId="47"/>
        <pc:sldMkLst>
          <pc:docMk/>
          <pc:sldMk cId="1060724804" sldId="273"/>
        </pc:sldMkLst>
      </pc:sldChg>
      <pc:sldChg chg="add del">
        <pc:chgData name="Max Schwinghammer" userId="21f829f0554cbc0c" providerId="LiveId" clId="{BAA7A0F4-DD92-4E74-B886-175DC8CCF1CB}" dt="2024-05-16T12:02:44.597" v="792" actId="47"/>
        <pc:sldMkLst>
          <pc:docMk/>
          <pc:sldMk cId="1177300026" sldId="274"/>
        </pc:sldMkLst>
      </pc:sldChg>
      <pc:sldChg chg="add del">
        <pc:chgData name="Max Schwinghammer" userId="21f829f0554cbc0c" providerId="LiveId" clId="{BAA7A0F4-DD92-4E74-B886-175DC8CCF1CB}" dt="2024-05-16T12:02:45.119" v="793" actId="47"/>
        <pc:sldMkLst>
          <pc:docMk/>
          <pc:sldMk cId="4190427612" sldId="275"/>
        </pc:sldMkLst>
      </pc:sldChg>
      <pc:sldChg chg="add del">
        <pc:chgData name="Max Schwinghammer" userId="21f829f0554cbc0c" providerId="LiveId" clId="{BAA7A0F4-DD92-4E74-B886-175DC8CCF1CB}" dt="2024-05-16T12:02:48.929" v="797" actId="47"/>
        <pc:sldMkLst>
          <pc:docMk/>
          <pc:sldMk cId="320499363" sldId="276"/>
        </pc:sldMkLst>
      </pc:sldChg>
      <pc:sldChg chg="add del">
        <pc:chgData name="Max Schwinghammer" userId="21f829f0554cbc0c" providerId="LiveId" clId="{BAA7A0F4-DD92-4E74-B886-175DC8CCF1CB}" dt="2024-05-16T12:02:49.541" v="798" actId="47"/>
        <pc:sldMkLst>
          <pc:docMk/>
          <pc:sldMk cId="2947872192" sldId="277"/>
        </pc:sldMkLst>
      </pc:sldChg>
      <pc:sldChg chg="add del">
        <pc:chgData name="Max Schwinghammer" userId="21f829f0554cbc0c" providerId="LiveId" clId="{BAA7A0F4-DD92-4E74-B886-175DC8CCF1CB}" dt="2024-05-16T12:02:38.528" v="788" actId="47"/>
        <pc:sldMkLst>
          <pc:docMk/>
          <pc:sldMk cId="3226709373" sldId="278"/>
        </pc:sldMkLst>
      </pc:sldChg>
      <pc:sldChg chg="add del">
        <pc:chgData name="Max Schwinghammer" userId="21f829f0554cbc0c" providerId="LiveId" clId="{BAA7A0F4-DD92-4E74-B886-175DC8CCF1CB}" dt="2024-05-16T12:02:38.983" v="789" actId="47"/>
        <pc:sldMkLst>
          <pc:docMk/>
          <pc:sldMk cId="2524731408" sldId="279"/>
        </pc:sldMkLst>
      </pc:sldChg>
      <pc:sldChg chg="add del">
        <pc:chgData name="Max Schwinghammer" userId="21f829f0554cbc0c" providerId="LiveId" clId="{BAA7A0F4-DD92-4E74-B886-175DC8CCF1CB}" dt="2024-05-16T12:02:50.153" v="799" actId="47"/>
        <pc:sldMkLst>
          <pc:docMk/>
          <pc:sldMk cId="3164396526" sldId="280"/>
        </pc:sldMkLst>
      </pc:sldChg>
      <pc:sldChg chg="del">
        <pc:chgData name="Max Schwinghammer" userId="21f829f0554cbc0c" providerId="LiveId" clId="{BAA7A0F4-DD92-4E74-B886-175DC8CCF1CB}" dt="2024-05-16T12:09:26.908" v="807" actId="47"/>
        <pc:sldMkLst>
          <pc:docMk/>
          <pc:sldMk cId="972799743" sldId="281"/>
        </pc:sldMkLst>
      </pc:sldChg>
      <pc:sldChg chg="add">
        <pc:chgData name="Max Schwinghammer" userId="21f829f0554cbc0c" providerId="LiveId" clId="{BAA7A0F4-DD92-4E74-B886-175DC8CCF1CB}" dt="2024-05-16T12:02:22.745" v="787"/>
        <pc:sldMkLst>
          <pc:docMk/>
          <pc:sldMk cId="3540296037" sldId="281"/>
        </pc:sldMkLst>
      </pc:sldChg>
    </pc:docChg>
  </pc:docChgLst>
  <pc:docChgLst>
    <pc:chgData name="Furkan Kay" userId="928e56aa7b62003c" providerId="LiveId" clId="{1F0B4E16-D237-4643-A31B-466D742F7FD7}"/>
    <pc:docChg chg="undo redo custSel addSld delSld modSld sldOrd">
      <pc:chgData name="Furkan Kay" userId="928e56aa7b62003c" providerId="LiveId" clId="{1F0B4E16-D237-4643-A31B-466D742F7FD7}" dt="2024-05-16T13:20:45.938" v="956" actId="20577"/>
      <pc:docMkLst>
        <pc:docMk/>
      </pc:docMkLst>
      <pc:sldChg chg="addSp delSp modSp add mod setBg delDesignElem">
        <pc:chgData name="Furkan Kay" userId="928e56aa7b62003c" providerId="LiveId" clId="{1F0B4E16-D237-4643-A31B-466D742F7FD7}" dt="2024-05-16T12:16:02.656" v="918" actId="171"/>
        <pc:sldMkLst>
          <pc:docMk/>
          <pc:sldMk cId="1487700712" sldId="256"/>
        </pc:sldMkLst>
        <pc:spChg chg="mod">
          <ac:chgData name="Furkan Kay" userId="928e56aa7b62003c" providerId="LiveId" clId="{1F0B4E16-D237-4643-A31B-466D742F7FD7}" dt="2024-05-16T11:08:00.351" v="184" actId="20577"/>
          <ac:spMkLst>
            <pc:docMk/>
            <pc:sldMk cId="1487700712" sldId="256"/>
            <ac:spMk id="2" creationId="{C02C5318-1A1E-49D0-B2E2-A4B0FA9E8A40}"/>
          </ac:spMkLst>
        </pc:spChg>
        <pc:spChg chg="add ord">
          <ac:chgData name="Furkan Kay" userId="928e56aa7b62003c" providerId="LiveId" clId="{1F0B4E16-D237-4643-A31B-466D742F7FD7}" dt="2024-05-16T12:16:02.656" v="918" actId="171"/>
          <ac:spMkLst>
            <pc:docMk/>
            <pc:sldMk cId="1487700712" sldId="256"/>
            <ac:spMk id="3" creationId="{37AC7DD4-37CF-624A-5CCB-591E547CD5EB}"/>
          </ac:spMkLst>
        </pc:spChg>
        <pc:spChg chg="del">
          <ac:chgData name="Furkan Kay" userId="928e56aa7b62003c" providerId="LiveId" clId="{1F0B4E16-D237-4643-A31B-466D742F7FD7}" dt="2024-05-16T11:07:29.505" v="145" actId="478"/>
          <ac:spMkLst>
            <pc:docMk/>
            <pc:sldMk cId="1487700712" sldId="256"/>
            <ac:spMk id="3" creationId="{48B6CF59-4E5B-494D-A2F7-97ADD01E6497}"/>
          </ac:spMkLst>
        </pc:spChg>
        <pc:spChg chg="del">
          <ac:chgData name="Furkan Kay" userId="928e56aa7b62003c" providerId="LiveId" clId="{1F0B4E16-D237-4643-A31B-466D742F7FD7}" dt="2024-05-16T12:13:55.161" v="908"/>
          <ac:spMkLst>
            <pc:docMk/>
            <pc:sldMk cId="1487700712" sldId="256"/>
            <ac:spMk id="15" creationId="{493D4EDA-58E0-40CC-B3CA-14CDEB349D24}"/>
          </ac:spMkLst>
        </pc:spChg>
        <pc:spChg chg="del">
          <ac:chgData name="Furkan Kay" userId="928e56aa7b62003c" providerId="LiveId" clId="{1F0B4E16-D237-4643-A31B-466D742F7FD7}" dt="2024-05-16T12:13:55.161" v="908"/>
          <ac:spMkLst>
            <pc:docMk/>
            <pc:sldMk cId="1487700712" sldId="256"/>
            <ac:spMk id="22" creationId="{4A2E7EC3-E07C-46CE-9B25-41865A50681C}"/>
          </ac:spMkLst>
        </pc:spChg>
        <pc:grpChg chg="del">
          <ac:chgData name="Furkan Kay" userId="928e56aa7b62003c" providerId="LiveId" clId="{1F0B4E16-D237-4643-A31B-466D742F7FD7}" dt="2024-05-16T12:13:55.161" v="908"/>
          <ac:grpSpMkLst>
            <pc:docMk/>
            <pc:sldMk cId="1487700712" sldId="256"/>
            <ac:grpSpMk id="17" creationId="{AA9EB0BC-A85E-4C26-B355-5DFCEF6CCB49}"/>
          </ac:grpSpMkLst>
        </pc:grpChg>
        <pc:picChg chg="ord">
          <ac:chgData name="Furkan Kay" userId="928e56aa7b62003c" providerId="LiveId" clId="{1F0B4E16-D237-4643-A31B-466D742F7FD7}" dt="2024-05-16T12:15:55.980" v="916" actId="170"/>
          <ac:picMkLst>
            <pc:docMk/>
            <pc:sldMk cId="1487700712" sldId="256"/>
            <ac:picMk id="7" creationId="{3840F91C-EDD0-4D4E-A4AB-E6C77856C88C}"/>
          </ac:picMkLst>
        </pc:picChg>
      </pc:sldChg>
      <pc:sldChg chg="addSp delSp modSp mod ord modTransition delAnim modAnim">
        <pc:chgData name="Furkan Kay" userId="928e56aa7b62003c" providerId="LiveId" clId="{1F0B4E16-D237-4643-A31B-466D742F7FD7}" dt="2024-05-16T12:14:02.555" v="911"/>
        <pc:sldMkLst>
          <pc:docMk/>
          <pc:sldMk cId="497607547" sldId="258"/>
        </pc:sldMkLst>
        <pc:spChg chg="mod">
          <ac:chgData name="Furkan Kay" userId="928e56aa7b62003c" providerId="LiveId" clId="{1F0B4E16-D237-4643-A31B-466D742F7FD7}" dt="2024-05-16T11:07:07.262" v="144" actId="20577"/>
          <ac:spMkLst>
            <pc:docMk/>
            <pc:sldMk cId="497607547" sldId="258"/>
            <ac:spMk id="2" creationId="{921633EB-7DCB-4DDC-80AF-C885A3EE1245}"/>
          </ac:spMkLst>
        </pc:spChg>
        <pc:spChg chg="mod">
          <ac:chgData name="Furkan Kay" userId="928e56aa7b62003c" providerId="LiveId" clId="{1F0B4E16-D237-4643-A31B-466D742F7FD7}" dt="2024-05-16T11:19:23.576" v="433" actId="20577"/>
          <ac:spMkLst>
            <pc:docMk/>
            <pc:sldMk cId="497607547" sldId="258"/>
            <ac:spMk id="3" creationId="{A03451D8-30AA-DFD0-3216-6216796A2795}"/>
          </ac:spMkLst>
        </pc:spChg>
        <pc:spChg chg="add mod">
          <ac:chgData name="Furkan Kay" userId="928e56aa7b62003c" providerId="LiveId" clId="{1F0B4E16-D237-4643-A31B-466D742F7FD7}" dt="2024-05-16T10:58:31.686" v="38" actId="478"/>
          <ac:spMkLst>
            <pc:docMk/>
            <pc:sldMk cId="497607547" sldId="258"/>
            <ac:spMk id="4" creationId="{56F4CCC1-1391-99AE-24AA-1C329B0DE052}"/>
          </ac:spMkLst>
        </pc:spChg>
        <pc:spChg chg="add mod">
          <ac:chgData name="Furkan Kay" userId="928e56aa7b62003c" providerId="LiveId" clId="{1F0B4E16-D237-4643-A31B-466D742F7FD7}" dt="2024-05-16T10:58:33.371" v="39" actId="478"/>
          <ac:spMkLst>
            <pc:docMk/>
            <pc:sldMk cId="497607547" sldId="258"/>
            <ac:spMk id="6" creationId="{8FC9506A-29E8-9A81-329D-8B422906E14B}"/>
          </ac:spMkLst>
        </pc:spChg>
        <pc:spChg chg="add del">
          <ac:chgData name="Furkan Kay" userId="928e56aa7b62003c" providerId="LiveId" clId="{1F0B4E16-D237-4643-A31B-466D742F7FD7}" dt="2024-05-16T12:08:57.996" v="889" actId="22"/>
          <ac:spMkLst>
            <pc:docMk/>
            <pc:sldMk cId="497607547" sldId="258"/>
            <ac:spMk id="7" creationId="{538592B9-8BA2-7331-53A5-35527D73D810}"/>
          </ac:spMkLst>
        </pc:spChg>
        <pc:picChg chg="del">
          <ac:chgData name="Furkan Kay" userId="928e56aa7b62003c" providerId="LiveId" clId="{1F0B4E16-D237-4643-A31B-466D742F7FD7}" dt="2024-05-16T11:46:39.620" v="878" actId="478"/>
          <ac:picMkLst>
            <pc:docMk/>
            <pc:sldMk cId="497607547" sldId="258"/>
            <ac:picMk id="4" creationId="{F1109B17-1857-93D0-5272-9BF3F10102B1}"/>
          </ac:picMkLst>
        </pc:picChg>
        <pc:picChg chg="add mod">
          <ac:chgData name="Furkan Kay" userId="928e56aa7b62003c" providerId="LiveId" clId="{1F0B4E16-D237-4643-A31B-466D742F7FD7}" dt="2024-05-16T12:04:01.559" v="887" actId="1076"/>
          <ac:picMkLst>
            <pc:docMk/>
            <pc:sldMk cId="497607547" sldId="258"/>
            <ac:picMk id="5" creationId="{0E5538B8-F83C-B978-EDE9-0D946D3194D8}"/>
          </ac:picMkLst>
        </pc:picChg>
        <pc:picChg chg="add mod">
          <ac:chgData name="Furkan Kay" userId="928e56aa7b62003c" providerId="LiveId" clId="{1F0B4E16-D237-4643-A31B-466D742F7FD7}" dt="2024-05-16T12:10:31.379" v="904" actId="1076"/>
          <ac:picMkLst>
            <pc:docMk/>
            <pc:sldMk cId="497607547" sldId="258"/>
            <ac:picMk id="9" creationId="{9079E4C7-C17D-35F1-14A0-E23986759F10}"/>
          </ac:picMkLst>
        </pc:picChg>
        <pc:picChg chg="del">
          <ac:chgData name="Furkan Kay" userId="928e56aa7b62003c" providerId="LiveId" clId="{1F0B4E16-D237-4643-A31B-466D742F7FD7}" dt="2024-05-16T10:58:31.686" v="38" actId="478"/>
          <ac:picMkLst>
            <pc:docMk/>
            <pc:sldMk cId="497607547" sldId="258"/>
            <ac:picMk id="11" creationId="{47D9BE16-119C-43B2-9AE6-18C4A150C0EF}"/>
          </ac:picMkLst>
        </pc:picChg>
        <pc:picChg chg="del">
          <ac:chgData name="Furkan Kay" userId="928e56aa7b62003c" providerId="LiveId" clId="{1F0B4E16-D237-4643-A31B-466D742F7FD7}" dt="2024-05-16T10:58:33.371" v="39" actId="478"/>
          <ac:picMkLst>
            <pc:docMk/>
            <pc:sldMk cId="497607547" sldId="258"/>
            <ac:picMk id="18" creationId="{BFEA8EC1-23A4-4843-A9C3-AE771D73392A}"/>
          </ac:picMkLst>
        </pc:picChg>
        <pc:picChg chg="del">
          <ac:chgData name="Furkan Kay" userId="928e56aa7b62003c" providerId="LiveId" clId="{1F0B4E16-D237-4643-A31B-466D742F7FD7}" dt="2024-05-16T11:52:49.072" v="879" actId="478"/>
          <ac:picMkLst>
            <pc:docMk/>
            <pc:sldMk cId="497607547" sldId="258"/>
            <ac:picMk id="5122" creationId="{C41C0232-361F-C932-B03E-FB949D2A66B7}"/>
          </ac:picMkLst>
        </pc:picChg>
        <pc:picChg chg="del">
          <ac:chgData name="Furkan Kay" userId="928e56aa7b62003c" providerId="LiveId" clId="{1F0B4E16-D237-4643-A31B-466D742F7FD7}" dt="2024-05-16T11:53:50.084" v="880" actId="478"/>
          <ac:picMkLst>
            <pc:docMk/>
            <pc:sldMk cId="497607547" sldId="258"/>
            <ac:picMk id="5124" creationId="{CB11FCD4-387B-FAB1-7656-708782A26778}"/>
          </ac:picMkLst>
        </pc:picChg>
        <pc:picChg chg="del">
          <ac:chgData name="Furkan Kay" userId="928e56aa7b62003c" providerId="LiveId" clId="{1F0B4E16-D237-4643-A31B-466D742F7FD7}" dt="2024-05-16T12:03:46.693" v="881" actId="478"/>
          <ac:picMkLst>
            <pc:docMk/>
            <pc:sldMk cId="497607547" sldId="258"/>
            <ac:picMk id="5126" creationId="{6725D9D8-BCB2-42A5-C259-A8BD65E9FFFD}"/>
          </ac:picMkLst>
        </pc:picChg>
        <pc:picChg chg="del">
          <ac:chgData name="Furkan Kay" userId="928e56aa7b62003c" providerId="LiveId" clId="{1F0B4E16-D237-4643-A31B-466D742F7FD7}" dt="2024-05-16T12:09:01.158" v="890" actId="478"/>
          <ac:picMkLst>
            <pc:docMk/>
            <pc:sldMk cId="497607547" sldId="258"/>
            <ac:picMk id="5128" creationId="{2F705083-0B13-6837-9041-55403A4953D9}"/>
          </ac:picMkLst>
        </pc:picChg>
      </pc:sldChg>
      <pc:sldChg chg="add del">
        <pc:chgData name="Furkan Kay" userId="928e56aa7b62003c" providerId="LiveId" clId="{1F0B4E16-D237-4643-A31B-466D742F7FD7}" dt="2024-05-16T12:14:00.819" v="909" actId="47"/>
        <pc:sldMkLst>
          <pc:docMk/>
          <pc:sldMk cId="4096076107" sldId="259"/>
        </pc:sldMkLst>
      </pc:sldChg>
      <pc:sldChg chg="delSp modSp add mod modTransition setBg delDesignElem">
        <pc:chgData name="Furkan Kay" userId="928e56aa7b62003c" providerId="LiveId" clId="{1F0B4E16-D237-4643-A31B-466D742F7FD7}" dt="2024-05-16T12:25:24.917" v="934" actId="1076"/>
        <pc:sldMkLst>
          <pc:docMk/>
          <pc:sldMk cId="3501347425" sldId="260"/>
        </pc:sldMkLst>
        <pc:spChg chg="mod">
          <ac:chgData name="Furkan Kay" userId="928e56aa7b62003c" providerId="LiveId" clId="{1F0B4E16-D237-4643-A31B-466D742F7FD7}" dt="2024-05-16T12:25:24.917" v="934" actId="1076"/>
          <ac:spMkLst>
            <pc:docMk/>
            <pc:sldMk cId="3501347425" sldId="260"/>
            <ac:spMk id="2" creationId="{0F87E73C-2B1A-4602-BFBE-CFE1E55D9B38}"/>
          </ac:spMkLst>
        </pc:spChg>
        <pc:spChg chg="del">
          <ac:chgData name="Furkan Kay" userId="928e56aa7b62003c" providerId="LiveId" clId="{1F0B4E16-D237-4643-A31B-466D742F7FD7}" dt="2024-05-16T12:13:55.161" v="908"/>
          <ac:spMkLst>
            <pc:docMk/>
            <pc:sldMk cId="3501347425" sldId="260"/>
            <ac:spMk id="10" creationId="{379F11E2-8BA5-4C5C-AE7C-361E5EA011FF}"/>
          </ac:spMkLst>
        </pc:spChg>
        <pc:spChg chg="del">
          <ac:chgData name="Furkan Kay" userId="928e56aa7b62003c" providerId="LiveId" clId="{1F0B4E16-D237-4643-A31B-466D742F7FD7}" dt="2024-05-16T12:13:55.161" v="908"/>
          <ac:spMkLst>
            <pc:docMk/>
            <pc:sldMk cId="3501347425" sldId="260"/>
            <ac:spMk id="12" creationId="{7C00E1DA-EC7C-40FC-95E3-11FDCD2E4291}"/>
          </ac:spMkLst>
        </pc:spChg>
        <pc:grpChg chg="del">
          <ac:chgData name="Furkan Kay" userId="928e56aa7b62003c" providerId="LiveId" clId="{1F0B4E16-D237-4643-A31B-466D742F7FD7}" dt="2024-05-16T12:13:55.161" v="908"/>
          <ac:grpSpMkLst>
            <pc:docMk/>
            <pc:sldMk cId="3501347425" sldId="260"/>
            <ac:grpSpMk id="14" creationId="{9A421166-2996-41A7-B094-AE5316F347DD}"/>
          </ac:grpSpMkLst>
        </pc:grpChg>
      </pc:sldChg>
      <pc:sldChg chg="addSp delSp modSp mod">
        <pc:chgData name="Furkan Kay" userId="928e56aa7b62003c" providerId="LiveId" clId="{1F0B4E16-D237-4643-A31B-466D742F7FD7}" dt="2024-05-16T10:57:35.830" v="6" actId="20577"/>
        <pc:sldMkLst>
          <pc:docMk/>
          <pc:sldMk cId="1703342593" sldId="261"/>
        </pc:sldMkLst>
        <pc:spChg chg="add mod">
          <ac:chgData name="Furkan Kay" userId="928e56aa7b62003c" providerId="LiveId" clId="{1F0B4E16-D237-4643-A31B-466D742F7FD7}" dt="2024-05-16T10:57:35.830" v="6" actId="20577"/>
          <ac:spMkLst>
            <pc:docMk/>
            <pc:sldMk cId="1703342593" sldId="261"/>
            <ac:spMk id="5" creationId="{6E8F96EF-6C25-1C16-6CFC-892900EB45F6}"/>
          </ac:spMkLst>
        </pc:spChg>
        <pc:graphicFrameChg chg="del">
          <ac:chgData name="Furkan Kay" userId="928e56aa7b62003c" providerId="LiveId" clId="{1F0B4E16-D237-4643-A31B-466D742F7FD7}" dt="2024-05-16T10:57:33.025" v="0" actId="478"/>
          <ac:graphicFrameMkLst>
            <pc:docMk/>
            <pc:sldMk cId="1703342593" sldId="261"/>
            <ac:graphicFrameMk id="4" creationId="{81E592E1-99DF-4294-A2E9-EF46299BD3F4}"/>
          </ac:graphicFrameMkLst>
        </pc:graphicFrameChg>
      </pc:sldChg>
      <pc:sldChg chg="add modTransition">
        <pc:chgData name="Furkan Kay" userId="928e56aa7b62003c" providerId="LiveId" clId="{1F0B4E16-D237-4643-A31B-466D742F7FD7}" dt="2024-05-16T12:13:55.161" v="908"/>
        <pc:sldMkLst>
          <pc:docMk/>
          <pc:sldMk cId="3994743098" sldId="261"/>
        </pc:sldMkLst>
      </pc:sldChg>
      <pc:sldChg chg="add modTransition">
        <pc:chgData name="Furkan Kay" userId="928e56aa7b62003c" providerId="LiveId" clId="{1F0B4E16-D237-4643-A31B-466D742F7FD7}" dt="2024-05-16T12:13:55.161" v="908"/>
        <pc:sldMkLst>
          <pc:docMk/>
          <pc:sldMk cId="4159372843" sldId="262"/>
        </pc:sldMkLst>
      </pc:sldChg>
      <pc:sldChg chg="addSp delSp add modTransition">
        <pc:chgData name="Furkan Kay" userId="928e56aa7b62003c" providerId="LiveId" clId="{1F0B4E16-D237-4643-A31B-466D742F7FD7}" dt="2024-05-16T12:24:12.534" v="923" actId="478"/>
        <pc:sldMkLst>
          <pc:docMk/>
          <pc:sldMk cId="3150738501" sldId="263"/>
        </pc:sldMkLst>
        <pc:picChg chg="add del">
          <ac:chgData name="Furkan Kay" userId="928e56aa7b62003c" providerId="LiveId" clId="{1F0B4E16-D237-4643-A31B-466D742F7FD7}" dt="2024-05-16T12:24:12.534" v="923" actId="478"/>
          <ac:picMkLst>
            <pc:docMk/>
            <pc:sldMk cId="3150738501" sldId="263"/>
            <ac:picMk id="4098" creationId="{86A0727B-8FF3-5B5F-DD56-1B8DCD998B08}"/>
          </ac:picMkLst>
        </pc:picChg>
      </pc:sldChg>
      <pc:sldChg chg="addSp delSp add mod modTransition">
        <pc:chgData name="Furkan Kay" userId="928e56aa7b62003c" providerId="LiveId" clId="{1F0B4E16-D237-4643-A31B-466D742F7FD7}" dt="2024-05-16T12:21:33.632" v="921" actId="478"/>
        <pc:sldMkLst>
          <pc:docMk/>
          <pc:sldMk cId="2495514613" sldId="264"/>
        </pc:sldMkLst>
        <pc:picChg chg="add del">
          <ac:chgData name="Furkan Kay" userId="928e56aa7b62003c" providerId="LiveId" clId="{1F0B4E16-D237-4643-A31B-466D742F7FD7}" dt="2024-05-16T12:21:33.632" v="921" actId="478"/>
          <ac:picMkLst>
            <pc:docMk/>
            <pc:sldMk cId="2495514613" sldId="264"/>
            <ac:picMk id="3074" creationId="{B447198F-01FA-BEB2-552C-63952A01377E}"/>
          </ac:picMkLst>
        </pc:picChg>
      </pc:sldChg>
      <pc:sldChg chg="addSp delSp modSp new add mod modTransition modAnim">
        <pc:chgData name="Furkan Kay" userId="928e56aa7b62003c" providerId="LiveId" clId="{1F0B4E16-D237-4643-A31B-466D742F7FD7}" dt="2024-05-16T13:20:45.938" v="956" actId="20577"/>
        <pc:sldMkLst>
          <pc:docMk/>
          <pc:sldMk cId="1216432362" sldId="265"/>
        </pc:sldMkLst>
        <pc:spChg chg="mod">
          <ac:chgData name="Furkan Kay" userId="928e56aa7b62003c" providerId="LiveId" clId="{1F0B4E16-D237-4643-A31B-466D742F7FD7}" dt="2024-05-16T11:22:01.140" v="506" actId="20577"/>
          <ac:spMkLst>
            <pc:docMk/>
            <pc:sldMk cId="1216432362" sldId="265"/>
            <ac:spMk id="2" creationId="{EC14F699-B10D-DDD9-D572-E961424686D9}"/>
          </ac:spMkLst>
        </pc:spChg>
        <pc:spChg chg="mod">
          <ac:chgData name="Furkan Kay" userId="928e56aa7b62003c" providerId="LiveId" clId="{1F0B4E16-D237-4643-A31B-466D742F7FD7}" dt="2024-05-16T13:20:45.938" v="956" actId="20577"/>
          <ac:spMkLst>
            <pc:docMk/>
            <pc:sldMk cId="1216432362" sldId="265"/>
            <ac:spMk id="3" creationId="{0646D6BA-D0CD-A1F7-E827-52DB19BBA386}"/>
          </ac:spMkLst>
        </pc:spChg>
        <pc:picChg chg="add del mod">
          <ac:chgData name="Furkan Kay" userId="928e56aa7b62003c" providerId="LiveId" clId="{1F0B4E16-D237-4643-A31B-466D742F7FD7}" dt="2024-05-16T11:31:39.111" v="847" actId="478"/>
          <ac:picMkLst>
            <pc:docMk/>
            <pc:sldMk cId="1216432362" sldId="265"/>
            <ac:picMk id="5" creationId="{DC34C80E-1634-F8C7-612B-A30D96A17742}"/>
          </ac:picMkLst>
        </pc:picChg>
        <pc:picChg chg="add mod">
          <ac:chgData name="Furkan Kay" userId="928e56aa7b62003c" providerId="LiveId" clId="{1F0B4E16-D237-4643-A31B-466D742F7FD7}" dt="2024-05-16T11:33:29.481" v="862" actId="1076"/>
          <ac:picMkLst>
            <pc:docMk/>
            <pc:sldMk cId="1216432362" sldId="265"/>
            <ac:picMk id="7" creationId="{2537B0A8-A816-3E74-49E3-7C9F3D3BF60E}"/>
          </ac:picMkLst>
        </pc:picChg>
      </pc:sldChg>
      <pc:sldChg chg="delSp add del setBg delDesignElem">
        <pc:chgData name="Furkan Kay" userId="928e56aa7b62003c" providerId="LiveId" clId="{1F0B4E16-D237-4643-A31B-466D742F7FD7}" dt="2024-05-16T12:24:37.069" v="924" actId="47"/>
        <pc:sldMkLst>
          <pc:docMk/>
          <pc:sldMk cId="2670632907" sldId="266"/>
        </pc:sldMkLst>
        <pc:spChg chg="del">
          <ac:chgData name="Furkan Kay" userId="928e56aa7b62003c" providerId="LiveId" clId="{1F0B4E16-D237-4643-A31B-466D742F7FD7}" dt="2024-05-16T12:13:55.161" v="908"/>
          <ac:spMkLst>
            <pc:docMk/>
            <pc:sldMk cId="2670632907" sldId="266"/>
            <ac:spMk id="10" creationId="{379F11E2-8BA5-4C5C-AE7C-361E5EA011FF}"/>
          </ac:spMkLst>
        </pc:spChg>
        <pc:spChg chg="del">
          <ac:chgData name="Furkan Kay" userId="928e56aa7b62003c" providerId="LiveId" clId="{1F0B4E16-D237-4643-A31B-466D742F7FD7}" dt="2024-05-16T12:13:55.161" v="908"/>
          <ac:spMkLst>
            <pc:docMk/>
            <pc:sldMk cId="2670632907" sldId="266"/>
            <ac:spMk id="12" creationId="{7C00E1DA-EC7C-40FC-95E3-11FDCD2E4291}"/>
          </ac:spMkLst>
        </pc:spChg>
        <pc:grpChg chg="del">
          <ac:chgData name="Furkan Kay" userId="928e56aa7b62003c" providerId="LiveId" clId="{1F0B4E16-D237-4643-A31B-466D742F7FD7}" dt="2024-05-16T12:13:55.161" v="908"/>
          <ac:grpSpMkLst>
            <pc:docMk/>
            <pc:sldMk cId="2670632907" sldId="266"/>
            <ac:grpSpMk id="14" creationId="{9A421166-2996-41A7-B094-AE5316F347DD}"/>
          </ac:grpSpMkLst>
        </pc:grpChg>
      </pc:sldChg>
      <pc:sldChg chg="add del">
        <pc:chgData name="Furkan Kay" userId="928e56aa7b62003c" providerId="LiveId" clId="{1F0B4E16-D237-4643-A31B-466D742F7FD7}" dt="2024-05-16T12:14:21.329" v="912" actId="47"/>
        <pc:sldMkLst>
          <pc:docMk/>
          <pc:sldMk cId="4104750153" sldId="267"/>
        </pc:sldMkLst>
      </pc:sldChg>
      <pc:sldChg chg="add del">
        <pc:chgData name="Furkan Kay" userId="928e56aa7b62003c" providerId="LiveId" clId="{1F0B4E16-D237-4643-A31B-466D742F7FD7}" dt="2024-05-16T12:18:11.734" v="919" actId="47"/>
        <pc:sldMkLst>
          <pc:docMk/>
          <pc:sldMk cId="3789980667" sldId="268"/>
        </pc:sldMkLst>
      </pc:sldChg>
    </pc:docChg>
  </pc:docChgLst>
  <pc:docChgLst>
    <pc:chgData name="Guest User" providerId="Windows Live" clId="Web-{F0878142-CB31-4448-A29C-E8DFB6FF6E33}"/>
    <pc:docChg chg="addSld delSld modSld">
      <pc:chgData name="Guest User" userId="" providerId="Windows Live" clId="Web-{F0878142-CB31-4448-A29C-E8DFB6FF6E33}" dt="2024-05-16T12:05:46.869" v="92" actId="20577"/>
      <pc:docMkLst>
        <pc:docMk/>
      </pc:docMkLst>
      <pc:sldChg chg="addSp delSp modSp">
        <pc:chgData name="Guest User" userId="" providerId="Windows Live" clId="Web-{F0878142-CB31-4448-A29C-E8DFB6FF6E33}" dt="2024-05-16T12:01:33.116" v="60" actId="1076"/>
        <pc:sldMkLst>
          <pc:docMk/>
          <pc:sldMk cId="4159372843" sldId="262"/>
        </pc:sldMkLst>
        <pc:spChg chg="mod">
          <ac:chgData name="Guest User" userId="" providerId="Windows Live" clId="Web-{F0878142-CB31-4448-A29C-E8DFB6FF6E33}" dt="2024-05-16T12:00:42.003" v="54" actId="14100"/>
          <ac:spMkLst>
            <pc:docMk/>
            <pc:sldMk cId="4159372843" sldId="262"/>
            <ac:spMk id="3" creationId="{A03451D8-30AA-DFD0-3216-6216796A2795}"/>
          </ac:spMkLst>
        </pc:spChg>
        <pc:picChg chg="del mod">
          <ac:chgData name="Guest User" userId="" providerId="Windows Live" clId="Web-{F0878142-CB31-4448-A29C-E8DFB6FF6E33}" dt="2024-05-16T11:59:14.043" v="38"/>
          <ac:picMkLst>
            <pc:docMk/>
            <pc:sldMk cId="4159372843" sldId="262"/>
            <ac:picMk id="4" creationId="{42991EE1-0612-9543-4B8E-CDF455EB1DEE}"/>
          </ac:picMkLst>
        </pc:picChg>
        <pc:picChg chg="add mod">
          <ac:chgData name="Guest User" userId="" providerId="Windows Live" clId="Web-{F0878142-CB31-4448-A29C-E8DFB6FF6E33}" dt="2024-05-16T12:01:33.116" v="60" actId="1076"/>
          <ac:picMkLst>
            <pc:docMk/>
            <pc:sldMk cId="4159372843" sldId="262"/>
            <ac:picMk id="5" creationId="{EB0B6750-A1D3-548F-69B8-1A56A57CF86A}"/>
          </ac:picMkLst>
        </pc:picChg>
        <pc:picChg chg="add mod">
          <ac:chgData name="Guest User" userId="" providerId="Windows Live" clId="Web-{F0878142-CB31-4448-A29C-E8DFB6FF6E33}" dt="2024-05-16T11:59:42.358" v="45" actId="1076"/>
          <ac:picMkLst>
            <pc:docMk/>
            <pc:sldMk cId="4159372843" sldId="262"/>
            <ac:picMk id="6" creationId="{92C120D6-3815-867E-CD6C-BB04A30E7C06}"/>
          </ac:picMkLst>
        </pc:picChg>
        <pc:picChg chg="add mod">
          <ac:chgData name="Guest User" userId="" providerId="Windows Live" clId="Web-{F0878142-CB31-4448-A29C-E8DFB6FF6E33}" dt="2024-05-16T12:01:03.051" v="59" actId="1076"/>
          <ac:picMkLst>
            <pc:docMk/>
            <pc:sldMk cId="4159372843" sldId="262"/>
            <ac:picMk id="7" creationId="{3BD26BD2-6EBE-2E7E-E991-678F2E37DFE5}"/>
          </ac:picMkLst>
        </pc:picChg>
      </pc:sldChg>
      <pc:sldChg chg="modSp">
        <pc:chgData name="Guest User" userId="" providerId="Windows Live" clId="Web-{F0878142-CB31-4448-A29C-E8DFB6FF6E33}" dt="2024-05-16T12:05:46.869" v="92" actId="20577"/>
        <pc:sldMkLst>
          <pc:docMk/>
          <pc:sldMk cId="2148532674" sldId="268"/>
        </pc:sldMkLst>
        <pc:spChg chg="mod">
          <ac:chgData name="Guest User" userId="" providerId="Windows Live" clId="Web-{F0878142-CB31-4448-A29C-E8DFB6FF6E33}" dt="2024-05-16T12:05:46.869" v="92" actId="20577"/>
          <ac:spMkLst>
            <pc:docMk/>
            <pc:sldMk cId="2148532674" sldId="268"/>
            <ac:spMk id="3" creationId="{A03451D8-30AA-DFD0-3216-6216796A2795}"/>
          </ac:spMkLst>
        </pc:spChg>
      </pc:sldChg>
      <pc:sldChg chg="addSp delSp modSp">
        <pc:chgData name="Guest User" userId="" providerId="Windows Live" clId="Web-{F0878142-CB31-4448-A29C-E8DFB6FF6E33}" dt="2024-05-16T12:02:10.119" v="64" actId="14100"/>
        <pc:sldMkLst>
          <pc:docMk/>
          <pc:sldMk cId="3789980667" sldId="268"/>
        </pc:sldMkLst>
        <pc:picChg chg="add mod">
          <ac:chgData name="Guest User" userId="" providerId="Windows Live" clId="Web-{F0878142-CB31-4448-A29C-E8DFB6FF6E33}" dt="2024-05-16T12:02:10.119" v="64" actId="14100"/>
          <ac:picMkLst>
            <pc:docMk/>
            <pc:sldMk cId="3789980667" sldId="268"/>
            <ac:picMk id="4" creationId="{300C0A53-6B67-92B9-7692-17404F0745A1}"/>
          </ac:picMkLst>
        </pc:picChg>
        <pc:picChg chg="del">
          <ac:chgData name="Guest User" userId="" providerId="Windows Live" clId="Web-{F0878142-CB31-4448-A29C-E8DFB6FF6E33}" dt="2024-05-16T12:02:01.196" v="61"/>
          <ac:picMkLst>
            <pc:docMk/>
            <pc:sldMk cId="3789980667" sldId="268"/>
            <ac:picMk id="7170" creationId="{61AF4749-EADB-503D-31F4-672881250527}"/>
          </ac:picMkLst>
        </pc:picChg>
      </pc:sldChg>
      <pc:sldChg chg="del">
        <pc:chgData name="Guest User" userId="" providerId="Windows Live" clId="Web-{F0878142-CB31-4448-A29C-E8DFB6FF6E33}" dt="2024-05-16T12:02:24.292" v="67"/>
        <pc:sldMkLst>
          <pc:docMk/>
          <pc:sldMk cId="48664269" sldId="269"/>
        </pc:sldMkLst>
      </pc:sldChg>
      <pc:sldChg chg="addSp delSp modSp add del replId">
        <pc:chgData name="Guest User" userId="" providerId="Windows Live" clId="Web-{F0878142-CB31-4448-A29C-E8DFB6FF6E33}" dt="2024-05-16T12:02:33.652" v="71"/>
        <pc:sldMkLst>
          <pc:docMk/>
          <pc:sldMk cId="1118013220" sldId="270"/>
        </pc:sldMkLst>
        <pc:picChg chg="add mod">
          <ac:chgData name="Guest User" userId="" providerId="Windows Live" clId="Web-{F0878142-CB31-4448-A29C-E8DFB6FF6E33}" dt="2024-05-16T12:02:31.245" v="69" actId="14100"/>
          <ac:picMkLst>
            <pc:docMk/>
            <pc:sldMk cId="1118013220" sldId="270"/>
            <ac:picMk id="4" creationId="{A53A7E54-F80C-5D0F-B09A-2011A4A583F0}"/>
          </ac:picMkLst>
        </pc:picChg>
        <pc:picChg chg="del">
          <ac:chgData name="Guest User" userId="" providerId="Windows Live" clId="Web-{F0878142-CB31-4448-A29C-E8DFB6FF6E33}" dt="2024-05-16T12:02:21.995" v="66"/>
          <ac:picMkLst>
            <pc:docMk/>
            <pc:sldMk cId="1118013220" sldId="270"/>
            <ac:picMk id="7170" creationId="{61AF4749-EADB-503D-31F4-672881250527}"/>
          </ac:picMkLst>
        </pc:picChg>
      </pc:sldChg>
      <pc:sldChg chg="del">
        <pc:chgData name="Guest User" userId="" providerId="Windows Live" clId="Web-{F0878142-CB31-4448-A29C-E8DFB6FF6E33}" dt="2024-05-16T12:02:32.980" v="70"/>
        <pc:sldMkLst>
          <pc:docMk/>
          <pc:sldMk cId="3540296037" sldId="2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16.05.2024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16.05.2024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Furkan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54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Josha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86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Max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84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99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Dennis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071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37AC7DD4-37CF-624A-5CCB-591E547CD5EB}"/>
              </a:ext>
            </a:extLst>
          </p:cNvPr>
          <p:cNvSpPr/>
          <p:nvPr/>
        </p:nvSpPr>
        <p:spPr>
          <a:xfrm>
            <a:off x="521110" y="4463845"/>
            <a:ext cx="10648335" cy="1582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814413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>
                <a:solidFill>
                  <a:schemeClr val="bg1"/>
                </a:solidFill>
              </a:rPr>
              <a:t>Softwaretests - </a:t>
            </a:r>
            <a:r>
              <a:rPr lang="de-DE" sz="6000" dirty="0" err="1">
                <a:solidFill>
                  <a:schemeClr val="bg1"/>
                </a:solidFill>
              </a:rPr>
              <a:t>metriken</a:t>
            </a:r>
            <a:endParaRPr lang="de-DE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de-DE" err="1"/>
              <a:t>metriken</a:t>
            </a:r>
            <a:r>
              <a:rPr lang="de-DE"/>
              <a:t> für Softwaretests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451D8-30AA-DFD0-3216-6216796A2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/>
              <a:t>Q</a:t>
            </a:r>
            <a:r>
              <a:rPr lang="de-DE" b="0" i="0">
                <a:effectLst/>
              </a:rPr>
              <a:t>uantitative Maßstäbe um die Qualität, Effektivität und allgemeinen Zustand des Softwaretestprozesses zu bewerten.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>
                <a:effectLst/>
              </a:rPr>
              <a:t>Bedeutung der Metriken: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/>
              <a:t>Frühzeitige Problemerkennung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b="0" i="0">
                <a:effectLst/>
              </a:rPr>
              <a:t>Ressourcenverteilung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/>
              <a:t>Fortschrittsüberwachung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b="0" i="0">
                <a:effectLst/>
              </a:rPr>
              <a:t>Kontinuierliche Verbesserung</a:t>
            </a:r>
          </a:p>
        </p:txBody>
      </p:sp>
      <p:pic>
        <p:nvPicPr>
          <p:cNvPr id="9" name="Grafik 8" descr="Ein Bild, das Screenshot, Text, Grafikdesign, Cartoon enthält.&#10;&#10;Automatisch generierte Beschreibung">
            <a:extLst>
              <a:ext uri="{FF2B5EF4-FFF2-40B4-BE49-F238E27FC236}">
                <a16:creationId xmlns:a16="http://schemas.microsoft.com/office/drawing/2014/main" id="{9079E4C7-C17D-35F1-14A0-E2398675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832" y="2300748"/>
            <a:ext cx="4692245" cy="33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4F699-B10D-DDD9-D572-E9614246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Metriktypen</a:t>
            </a:r>
            <a:r>
              <a:rPr lang="de-DE"/>
              <a:t> der </a:t>
            </a:r>
            <a:r>
              <a:rPr lang="de-DE" err="1"/>
              <a:t>softwaretests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6D6BA-D0CD-A1F7-E827-52DB19BB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0804562" cy="367830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  <a:latin typeface="Söhne"/>
              </a:rPr>
              <a:t>Grobe Aufteilung in drei Typen: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  <a:latin typeface="Söhne"/>
              </a:rPr>
              <a:t>Prozessmetriken</a:t>
            </a:r>
            <a:r>
              <a:rPr lang="de-DE" sz="2000" dirty="0">
                <a:solidFill>
                  <a:schemeClr val="tx1"/>
                </a:solidFill>
                <a:latin typeface="Söhne"/>
              </a:rPr>
              <a:t> – Kennzahlen in Bezug auf einzelne Prozesse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  <a:latin typeface="Söhne"/>
              </a:rPr>
              <a:t>Produktmetriken</a:t>
            </a:r>
            <a:r>
              <a:rPr lang="de-DE" sz="2000" dirty="0">
                <a:solidFill>
                  <a:schemeClr val="tx1"/>
                </a:solidFill>
                <a:latin typeface="Söhne"/>
              </a:rPr>
              <a:t> – Kennzahlen in Bezug auf das Softwareprodukt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  <a:latin typeface="Söhne"/>
              </a:rPr>
              <a:t>Projektmetriken</a:t>
            </a:r>
            <a:r>
              <a:rPr lang="de-DE" sz="2000" dirty="0">
                <a:solidFill>
                  <a:schemeClr val="tx1"/>
                </a:solidFill>
                <a:latin typeface="Söhne"/>
              </a:rPr>
              <a:t> – Kennzahlen in Bezug auf das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  <a:latin typeface="Söhne"/>
              </a:rPr>
              <a:t>Lebenszyklus der </a:t>
            </a:r>
            <a:r>
              <a:rPr lang="de-DE" sz="2000" dirty="0" err="1">
                <a:solidFill>
                  <a:schemeClr val="tx1"/>
                </a:solidFill>
                <a:latin typeface="Söhne"/>
              </a:rPr>
              <a:t>Testmetriken</a:t>
            </a:r>
            <a:r>
              <a:rPr lang="de-DE" sz="2000" dirty="0">
                <a:solidFill>
                  <a:schemeClr val="tx1"/>
                </a:solidFill>
                <a:latin typeface="Söhne"/>
              </a:rPr>
              <a:t>  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  <a:latin typeface="Söhne"/>
            </a:endParaRPr>
          </a:p>
        </p:txBody>
      </p:sp>
      <p:pic>
        <p:nvPicPr>
          <p:cNvPr id="7" name="Grafik 6" descr="Ein Bild, das Text, Kreis, Grafiken, Schrift enthält.&#10;&#10;Automatisch generierte Beschreibung">
            <a:extLst>
              <a:ext uri="{FF2B5EF4-FFF2-40B4-BE49-F238E27FC236}">
                <a16:creationId xmlns:a16="http://schemas.microsoft.com/office/drawing/2014/main" id="{2537B0A8-A816-3E74-49E3-7C9F3D3BF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51" y="2024243"/>
            <a:ext cx="3990807" cy="39908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16432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Fehlerdichte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451D8-30AA-DFD0-3216-6216796A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992327" cy="397534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sz="2000" b="1" i="0">
                <a:solidFill>
                  <a:schemeClr val="tx1"/>
                </a:solidFill>
                <a:effectLst/>
                <a:latin typeface="Söhne"/>
              </a:rPr>
              <a:t>Ziel:</a:t>
            </a:r>
            <a:r>
              <a:rPr lang="de-DE" sz="2000" b="0" i="0">
                <a:solidFill>
                  <a:schemeClr val="tx1"/>
                </a:solidFill>
                <a:effectLst/>
                <a:latin typeface="Söhne"/>
              </a:rPr>
              <a:t> Bewertung der Anzahl der Fehler im Verhältnis zur Codegröße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1" i="0">
                <a:solidFill>
                  <a:schemeClr val="tx1"/>
                </a:solidFill>
                <a:effectLst/>
                <a:latin typeface="Söhne"/>
              </a:rPr>
              <a:t>Warum:</a:t>
            </a:r>
            <a:r>
              <a:rPr lang="de-DE" sz="2000" b="0" i="0">
                <a:solidFill>
                  <a:schemeClr val="tx1"/>
                </a:solidFill>
                <a:effectLst/>
                <a:latin typeface="Söhne"/>
              </a:rPr>
              <a:t> Um die Qualität des Codes zu bestimmen und problematische Bereiche zu identifizieren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1" i="0">
                <a:solidFill>
                  <a:schemeClr val="tx1"/>
                </a:solidFill>
                <a:effectLst/>
                <a:latin typeface="Söhne"/>
              </a:rPr>
              <a:t>Berechnung:</a:t>
            </a:r>
            <a:r>
              <a:rPr lang="de-DE" sz="2000" b="0" i="0">
                <a:solidFill>
                  <a:schemeClr val="tx1"/>
                </a:solidFill>
                <a:effectLst/>
                <a:latin typeface="Söhne"/>
              </a:rPr>
              <a:t> Fehlerdichte = Anzahl der Fehler / Anzahl der Codezeilen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1" i="0">
                <a:solidFill>
                  <a:schemeClr val="tx1"/>
                </a:solidFill>
                <a:effectLst/>
                <a:latin typeface="Söhne"/>
              </a:rPr>
              <a:t>Beispiel:</a:t>
            </a:r>
            <a:r>
              <a:rPr lang="de-DE" sz="2000" b="0" i="0">
                <a:solidFill>
                  <a:schemeClr val="tx1"/>
                </a:solidFill>
                <a:effectLst/>
                <a:latin typeface="Söhne"/>
              </a:rPr>
              <a:t> Wenn 50 Fehler in 10.000 Codezeilen gefunden werden, beträgt die Fehlerdichte 0,005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1" i="0">
                <a:solidFill>
                  <a:schemeClr val="tx1"/>
                </a:solidFill>
                <a:effectLst/>
                <a:latin typeface="Söhne"/>
              </a:rPr>
              <a:t>Automatische Unterstützung:</a:t>
            </a:r>
            <a:r>
              <a:rPr lang="de-DE" sz="2000" b="0" i="0">
                <a:solidFill>
                  <a:schemeClr val="tx1"/>
                </a:solidFill>
                <a:effectLst/>
                <a:latin typeface="Söhne"/>
              </a:rPr>
              <a:t> Ja, Tools wie </a:t>
            </a:r>
            <a:r>
              <a:rPr lang="de-DE" sz="2000" b="0" i="0" err="1">
                <a:solidFill>
                  <a:schemeClr val="tx1"/>
                </a:solidFill>
                <a:effectLst/>
                <a:latin typeface="Söhne"/>
              </a:rPr>
              <a:t>SonarQube</a:t>
            </a:r>
            <a:r>
              <a:rPr lang="de-DE" sz="2000" b="0" i="0">
                <a:solidFill>
                  <a:schemeClr val="tx1"/>
                </a:solidFill>
                <a:effectLst/>
                <a:latin typeface="Söhne"/>
              </a:rPr>
              <a:t> können diese Metrik automatisch berechnen</a:t>
            </a:r>
          </a:p>
          <a:p>
            <a:pPr marL="457200" lvl="1" indent="0" algn="l">
              <a:buNone/>
            </a:pPr>
            <a:endParaRPr lang="de-DE" sz="1800">
              <a:solidFill>
                <a:schemeClr val="tx1"/>
              </a:solidFill>
            </a:endParaRPr>
          </a:p>
        </p:txBody>
      </p:sp>
      <p:pic>
        <p:nvPicPr>
          <p:cNvPr id="6146" name="Picture 2" descr="Keine Beweise Gibts Keine Beweise GIF - Keine Beweise Gibts Keine Beweise Gibt Keine Beweise GIFs">
            <a:extLst>
              <a:ext uri="{FF2B5EF4-FFF2-40B4-BE49-F238E27FC236}">
                <a16:creationId xmlns:a16="http://schemas.microsoft.com/office/drawing/2014/main" id="{CE517BC1-7B1C-B351-5BAB-F5546FB9C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357" y="2578418"/>
            <a:ext cx="47434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7430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de-DE"/>
              <a:t>Testabdeckung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451D8-30AA-DFD0-3216-6216796A2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7414728" cy="3633047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000" b="1" i="0">
                <a:effectLst/>
                <a:latin typeface="Söhne"/>
              </a:rPr>
              <a:t>Ziel:</a:t>
            </a:r>
            <a:r>
              <a:rPr lang="de-DE" sz="2000" b="0" i="0">
                <a:effectLst/>
                <a:latin typeface="Söhne"/>
              </a:rPr>
              <a:t> Messung des Anteils des Codes, der durch Tests abgedeckt wird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000" b="1" i="0">
                <a:effectLst/>
                <a:latin typeface="Söhne"/>
              </a:rPr>
              <a:t>Warum:</a:t>
            </a:r>
            <a:r>
              <a:rPr lang="de-DE" sz="2000" b="0" i="0">
                <a:effectLst/>
                <a:latin typeface="Söhne"/>
              </a:rPr>
              <a:t> Um sicherzustellen, dass der Code ausreichend getestet wird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000" b="1" i="0">
                <a:effectLst/>
                <a:latin typeface="Söhne"/>
              </a:rPr>
              <a:t>Berechnung:</a:t>
            </a:r>
            <a:r>
              <a:rPr lang="de-DE" sz="2000">
                <a:latin typeface="Söhne"/>
              </a:rPr>
              <a:t> </a:t>
            </a:r>
            <a:r>
              <a:rPr lang="de-DE" sz="2000" b="0" i="0">
                <a:effectLst/>
                <a:latin typeface="Söhne"/>
              </a:rPr>
              <a:t>Testabdeckung = (Anzahl der durch Tests abgedeckten Codezeilen / Gesamtanzahl der Codezeilen) * 100%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000" b="1" i="0">
                <a:effectLst/>
                <a:latin typeface="Söhne"/>
              </a:rPr>
              <a:t>Beispiel:</a:t>
            </a:r>
            <a:r>
              <a:rPr lang="de-DE" sz="2000" b="0" i="0">
                <a:effectLst/>
                <a:latin typeface="Söhne"/>
              </a:rPr>
              <a:t> Wenn 800 von 1.000 Codezeilen getestet werden, beträgt die Testabdeckung 80%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000" b="1" i="0">
                <a:effectLst/>
                <a:latin typeface="Söhne"/>
              </a:rPr>
              <a:t>Automatische Unterstützung:</a:t>
            </a:r>
            <a:r>
              <a:rPr lang="de-DE" sz="2000" b="0" i="0">
                <a:effectLst/>
                <a:latin typeface="Söhne"/>
              </a:rPr>
              <a:t> Tools wie </a:t>
            </a:r>
            <a:r>
              <a:rPr lang="de-DE" sz="2000" b="0" i="0" err="1">
                <a:effectLst/>
                <a:latin typeface="Söhne"/>
              </a:rPr>
              <a:t>Jacoco</a:t>
            </a:r>
            <a:r>
              <a:rPr lang="de-DE" sz="2000" b="0" i="0">
                <a:effectLst/>
                <a:latin typeface="Söhne"/>
              </a:rPr>
              <a:t> und IDEs wie IntelliJ unterstützen die Berechnung der Testabdeckung sowie die </a:t>
            </a:r>
            <a:r>
              <a:rPr lang="de-DE" sz="2000">
                <a:latin typeface="Söhne"/>
              </a:rPr>
              <a:t>vi</a:t>
            </a:r>
            <a:r>
              <a:rPr lang="de-DE" sz="2000" b="0" i="0">
                <a:effectLst/>
                <a:latin typeface="Söhne"/>
              </a:rPr>
              <a:t>suelle Darstellung, welche Teile des Codes noch getestet werden müssen</a:t>
            </a:r>
          </a:p>
        </p:txBody>
      </p:sp>
      <p:pic>
        <p:nvPicPr>
          <p:cNvPr id="3074" name="Picture 2" descr="Rühl24 - Rühls Bestes Nahrungsergänzungen für Fitness und Bodybuilding -  Rühl24 - Rühls Bestes Nahrungsergänzungen für Fitness und Bodybuilding">
            <a:extLst>
              <a:ext uri="{FF2B5EF4-FFF2-40B4-BE49-F238E27FC236}">
                <a16:creationId xmlns:a16="http://schemas.microsoft.com/office/drawing/2014/main" id="{B447198F-01FA-BEB2-552C-63952A013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0423" y="2228003"/>
            <a:ext cx="3440385" cy="363304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9551461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err="1"/>
              <a:t>fehlerbehebungszeit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451D8-30AA-DFD0-3216-6216796A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120088" cy="3678303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sz="2000" b="1" i="0">
                <a:solidFill>
                  <a:schemeClr val="tx1"/>
                </a:solidFill>
                <a:effectLst/>
                <a:latin typeface="Söhne"/>
              </a:rPr>
              <a:t>Ziel:</a:t>
            </a:r>
            <a:r>
              <a:rPr lang="de-DE" sz="2000" b="0" i="0">
                <a:solidFill>
                  <a:schemeClr val="tx1"/>
                </a:solidFill>
                <a:effectLst/>
                <a:latin typeface="Söhne"/>
              </a:rPr>
              <a:t> Messung der Zeit, die benötigt wird, um einen Fehler zu beheben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1" i="0">
                <a:solidFill>
                  <a:schemeClr val="tx1"/>
                </a:solidFill>
                <a:effectLst/>
                <a:latin typeface="Söhne"/>
              </a:rPr>
              <a:t>Warum:</a:t>
            </a:r>
            <a:r>
              <a:rPr lang="de-DE" sz="2000" b="0" i="0">
                <a:solidFill>
                  <a:schemeClr val="tx1"/>
                </a:solidFill>
                <a:effectLst/>
                <a:latin typeface="Söhne"/>
              </a:rPr>
              <a:t> Um die Effizienz des Fehlerbehebungsprozesses zu bewerten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1" i="0">
                <a:solidFill>
                  <a:schemeClr val="tx1"/>
                </a:solidFill>
                <a:effectLst/>
                <a:latin typeface="Söhne"/>
              </a:rPr>
              <a:t>Berechnung:</a:t>
            </a:r>
            <a:r>
              <a:rPr lang="de-DE" sz="2000" b="0" i="0">
                <a:solidFill>
                  <a:schemeClr val="tx1"/>
                </a:solidFill>
                <a:effectLst/>
                <a:latin typeface="Söhne"/>
              </a:rPr>
              <a:t> Fehlerbehebungszeit = Zeitstempel des Fehlerbehebungsabschlusses - Zeitstempel des Fehlerentdeckens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1" i="0">
                <a:solidFill>
                  <a:schemeClr val="tx1"/>
                </a:solidFill>
                <a:effectLst/>
                <a:latin typeface="Söhne"/>
              </a:rPr>
              <a:t>Beispiel:</a:t>
            </a:r>
            <a:r>
              <a:rPr lang="de-DE" sz="2000" b="0" i="0">
                <a:solidFill>
                  <a:schemeClr val="tx1"/>
                </a:solidFill>
                <a:effectLst/>
                <a:latin typeface="Söhne"/>
              </a:rPr>
              <a:t> Wenn ein Fehler am 1. Mai entdeckt und am 5. Mai behoben wird, beträgt die Fehlerbehebungszeit 4 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1" i="0">
                <a:solidFill>
                  <a:schemeClr val="tx1"/>
                </a:solidFill>
                <a:effectLst/>
                <a:latin typeface="Söhne"/>
              </a:rPr>
              <a:t>Automatische Unterstützung:</a:t>
            </a:r>
            <a:r>
              <a:rPr lang="de-DE" sz="2000" b="0" i="0">
                <a:solidFill>
                  <a:schemeClr val="tx1"/>
                </a:solidFill>
                <a:effectLst/>
                <a:latin typeface="Söhne"/>
              </a:rPr>
              <a:t> Ja, </a:t>
            </a:r>
            <a:r>
              <a:rPr lang="de-DE" sz="2000" b="0" i="0" err="1">
                <a:solidFill>
                  <a:schemeClr val="tx1"/>
                </a:solidFill>
                <a:effectLst/>
                <a:latin typeface="Söhne"/>
              </a:rPr>
              <a:t>Issue</a:t>
            </a:r>
            <a:r>
              <a:rPr lang="de-DE" sz="2000" b="0" i="0">
                <a:solidFill>
                  <a:schemeClr val="tx1"/>
                </a:solidFill>
                <a:effectLst/>
                <a:latin typeface="Söhne"/>
              </a:rPr>
              <a:t>-Tracking-Tools wie JIRA und </a:t>
            </a:r>
            <a:r>
              <a:rPr lang="de-DE" sz="2000" b="0" i="0" err="1">
                <a:solidFill>
                  <a:schemeClr val="tx1"/>
                </a:solidFill>
                <a:effectLst/>
                <a:latin typeface="Söhne"/>
              </a:rPr>
              <a:t>Bugzilla</a:t>
            </a:r>
            <a:r>
              <a:rPr lang="de-DE" sz="2000" b="0" i="0">
                <a:solidFill>
                  <a:schemeClr val="tx1"/>
                </a:solidFill>
                <a:effectLst/>
                <a:latin typeface="Söhne"/>
              </a:rPr>
              <a:t> können diese Metrik automatisch berechnen</a:t>
            </a:r>
          </a:p>
        </p:txBody>
      </p:sp>
      <p:pic>
        <p:nvPicPr>
          <p:cNvPr id="4098" name="Picture 2" descr="QA Testing Memes | Mailtrap Blog">
            <a:extLst>
              <a:ext uri="{FF2B5EF4-FFF2-40B4-BE49-F238E27FC236}">
                <a16:creationId xmlns:a16="http://schemas.microsoft.com/office/drawing/2014/main" id="{86A0727B-8FF3-5B5F-DD56-1B8DCD99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077" y="2237689"/>
            <a:ext cx="3681730" cy="356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385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err="1"/>
              <a:t>Durchführungsrate</a:t>
            </a:r>
            <a:r>
              <a:rPr lang="en-US"/>
              <a:t> der </a:t>
            </a:r>
            <a:r>
              <a:rPr lang="en-US" err="1"/>
              <a:t>Testfälle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451D8-30AA-DFD0-3216-6216796A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58371"/>
            <a:ext cx="7322610" cy="3776274"/>
          </a:xfrm>
        </p:spPr>
        <p:txBody>
          <a:bodyPr>
            <a:normAutofit lnSpcReduction="10000"/>
          </a:bodyPr>
          <a:lstStyle/>
          <a:p>
            <a:pPr marL="305435" indent="-305435" algn="l">
              <a:buFont typeface="Arial" panose="020B0604020202020204" pitchFamily="34" charset="0"/>
              <a:buChar char="•"/>
            </a:pPr>
            <a:r>
              <a:rPr lang="de-DE" sz="2000" b="1" i="0">
                <a:solidFill>
                  <a:schemeClr val="tx1"/>
                </a:solidFill>
                <a:effectLst/>
                <a:latin typeface="Söhne"/>
              </a:rPr>
              <a:t>Ziel:</a:t>
            </a:r>
            <a:r>
              <a:rPr lang="de-DE" sz="2000" b="0" i="0">
                <a:solidFill>
                  <a:schemeClr val="tx1"/>
                </a:solidFill>
                <a:effectLst/>
                <a:latin typeface="Söhne"/>
              </a:rPr>
              <a:t> Überwachung des Fortschritts beim Ausführen der geplanten Testfälle</a:t>
            </a:r>
          </a:p>
          <a:p>
            <a:pPr marL="305435" indent="-305435" algn="l">
              <a:buFont typeface="Arial" panose="020B0604020202020204" pitchFamily="34" charset="0"/>
              <a:buChar char="•"/>
            </a:pPr>
            <a:r>
              <a:rPr lang="de-DE" sz="2000" b="1" i="0">
                <a:solidFill>
                  <a:schemeClr val="tx1"/>
                </a:solidFill>
                <a:effectLst/>
                <a:latin typeface="Söhne"/>
              </a:rPr>
              <a:t>Warum:</a:t>
            </a:r>
            <a:r>
              <a:rPr lang="de-DE" sz="2000" b="0" i="0">
                <a:solidFill>
                  <a:schemeClr val="tx1"/>
                </a:solidFill>
                <a:effectLst/>
                <a:latin typeface="Söhne"/>
              </a:rPr>
              <a:t> Um sicherzustellen, dass Tests gemäß Plan durchgeführt werden</a:t>
            </a:r>
          </a:p>
          <a:p>
            <a:pPr marL="305435" indent="-305435" algn="l">
              <a:buFont typeface="Arial" panose="020B0604020202020204" pitchFamily="34" charset="0"/>
              <a:buChar char="•"/>
            </a:pPr>
            <a:r>
              <a:rPr lang="de-DE" sz="2000" b="1" i="0">
                <a:solidFill>
                  <a:schemeClr val="tx1"/>
                </a:solidFill>
                <a:effectLst/>
                <a:latin typeface="Söhne"/>
              </a:rPr>
              <a:t>Berechnung:</a:t>
            </a:r>
            <a:r>
              <a:rPr lang="de-DE" sz="2000" b="0" i="0">
                <a:solidFill>
                  <a:schemeClr val="tx1"/>
                </a:solidFill>
                <a:effectLst/>
                <a:latin typeface="Söhne"/>
              </a:rPr>
              <a:t> Durchführungsrate = (Anzahl der ausgeführten Testfälle / Gesamtanzahl der geplanten Testfälle) * 100%</a:t>
            </a:r>
          </a:p>
          <a:p>
            <a:pPr marL="305435" indent="-305435" algn="l">
              <a:buFont typeface="Arial" panose="020B0604020202020204" pitchFamily="34" charset="0"/>
              <a:buChar char="•"/>
            </a:pPr>
            <a:r>
              <a:rPr lang="de-DE" sz="2000" b="1" i="0">
                <a:solidFill>
                  <a:schemeClr val="tx1"/>
                </a:solidFill>
                <a:effectLst/>
                <a:latin typeface="Söhne"/>
              </a:rPr>
              <a:t>Beispiel:</a:t>
            </a:r>
            <a:r>
              <a:rPr lang="de-DE" sz="2000" b="0" i="0">
                <a:solidFill>
                  <a:schemeClr val="tx1"/>
                </a:solidFill>
                <a:effectLst/>
                <a:latin typeface="Söhne"/>
              </a:rPr>
              <a:t> Wenn 120 von 150 geplanten Testfällen ausgeführt werden, beträgt die Durchführungsrate 80</a:t>
            </a:r>
            <a:r>
              <a:rPr lang="de-DE" sz="2000">
                <a:solidFill>
                  <a:schemeClr val="tx1"/>
                </a:solidFill>
                <a:latin typeface="Söhne"/>
              </a:rPr>
              <a:t>%</a:t>
            </a:r>
            <a:endParaRPr lang="de-DE" sz="2000" b="0" i="0">
              <a:solidFill>
                <a:schemeClr val="tx1"/>
              </a:solidFill>
              <a:effectLst/>
              <a:latin typeface="Söhne"/>
            </a:endParaRPr>
          </a:p>
          <a:p>
            <a:pPr marL="305435" indent="-305435">
              <a:buFont typeface="Arial" panose="020B0604020202020204" pitchFamily="34" charset="0"/>
              <a:buChar char="•"/>
            </a:pPr>
            <a:r>
              <a:rPr lang="de-DE" sz="2000" b="1" i="0">
                <a:solidFill>
                  <a:schemeClr val="tx1"/>
                </a:solidFill>
                <a:effectLst/>
                <a:latin typeface="Söhne"/>
              </a:rPr>
              <a:t>Automatische Unterstützung:</a:t>
            </a:r>
            <a:r>
              <a:rPr lang="de-DE" sz="2000" b="0" i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de-DE" sz="2000">
                <a:solidFill>
                  <a:schemeClr val="tx1"/>
                </a:solidFill>
                <a:latin typeface="Söhne"/>
              </a:rPr>
              <a:t>Testmanagement-Tools</a:t>
            </a:r>
            <a:r>
              <a:rPr lang="de-DE" sz="2000" b="0" i="0">
                <a:solidFill>
                  <a:schemeClr val="tx1"/>
                </a:solidFill>
                <a:effectLst/>
                <a:latin typeface="Söhne"/>
              </a:rPr>
              <a:t> wie </a:t>
            </a:r>
            <a:r>
              <a:rPr lang="de-DE" sz="2000" b="0" i="0" err="1">
                <a:solidFill>
                  <a:schemeClr val="tx1"/>
                </a:solidFill>
                <a:effectLst/>
                <a:latin typeface="Söhne"/>
              </a:rPr>
              <a:t>TestRail</a:t>
            </a:r>
            <a:r>
              <a:rPr lang="de-DE" sz="2000" b="0" i="0">
                <a:solidFill>
                  <a:schemeClr val="tx1"/>
                </a:solidFill>
                <a:effectLst/>
                <a:latin typeface="Söhne"/>
              </a:rPr>
              <a:t> oder Zephyr</a:t>
            </a:r>
            <a:r>
              <a:rPr lang="de-DE" sz="2000">
                <a:solidFill>
                  <a:schemeClr val="tx1"/>
                </a:solidFill>
                <a:latin typeface="Söhne"/>
              </a:rPr>
              <a:t>, aber</a:t>
            </a:r>
            <a:r>
              <a:rPr lang="de-DE" sz="2000" b="0" i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de-DE" sz="2000">
                <a:solidFill>
                  <a:schemeClr val="tx1"/>
                </a:solidFill>
                <a:latin typeface="Söhne"/>
              </a:rPr>
              <a:t>auch die Entwicklungsumgebung </a:t>
            </a:r>
            <a:r>
              <a:rPr lang="de-DE" sz="2000" err="1">
                <a:solidFill>
                  <a:schemeClr val="tx1"/>
                </a:solidFill>
                <a:latin typeface="Söhne"/>
              </a:rPr>
              <a:t>IntelliJ</a:t>
            </a:r>
            <a:r>
              <a:rPr lang="de-DE" sz="2000">
                <a:solidFill>
                  <a:schemeClr val="tx1"/>
                </a:solidFill>
                <a:latin typeface="Söhne"/>
              </a:rPr>
              <a:t> IDEA </a:t>
            </a:r>
            <a:r>
              <a:rPr lang="de-DE" sz="2000" b="0" i="0">
                <a:solidFill>
                  <a:schemeClr val="tx1"/>
                </a:solidFill>
                <a:effectLst/>
                <a:latin typeface="Söhne"/>
              </a:rPr>
              <a:t>können diese Metrik automatisch berechnen</a:t>
            </a:r>
          </a:p>
        </p:txBody>
      </p:sp>
      <p:pic>
        <p:nvPicPr>
          <p:cNvPr id="5" name="Picture 4" descr="QA Testing Memes | Mailtrap Blog">
            <a:extLst>
              <a:ext uri="{FF2B5EF4-FFF2-40B4-BE49-F238E27FC236}">
                <a16:creationId xmlns:a16="http://schemas.microsoft.com/office/drawing/2014/main" id="{EB0B6750-A1D3-548F-69B8-1A56A57CF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-2251982"/>
            <a:ext cx="3810000" cy="2152650"/>
          </a:xfrm>
          <a:prstGeom prst="rect">
            <a:avLst/>
          </a:prstGeom>
        </p:spPr>
      </p:pic>
      <p:pic>
        <p:nvPicPr>
          <p:cNvPr id="7" name="Picture 6" descr="A blue and orange pie chart with a percentage symbol&#10;&#10;Description automatically generated">
            <a:extLst>
              <a:ext uri="{FF2B5EF4-FFF2-40B4-BE49-F238E27FC236}">
                <a16:creationId xmlns:a16="http://schemas.microsoft.com/office/drawing/2014/main" id="{3BD26BD2-6EBE-2E7E-E991-678F2E37D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514" y="2381249"/>
            <a:ext cx="3472544" cy="35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728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0252" y="798356"/>
            <a:ext cx="3558938" cy="1746762"/>
          </a:xfrm>
        </p:spPr>
        <p:txBody>
          <a:bodyPr rtlCol="0">
            <a:no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Vielen Dank für Eure </a:t>
            </a:r>
            <a:r>
              <a:rPr lang="de-DE" sz="2400" dirty="0" err="1">
                <a:solidFill>
                  <a:schemeClr val="tx1"/>
                </a:solidFill>
              </a:rPr>
              <a:t>aufmerksamkeit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de-DE" sz="1800">
                <a:solidFill>
                  <a:schemeClr val="bg2"/>
                </a:solidFill>
              </a:rPr>
              <a:t>Bitte </a:t>
            </a:r>
            <a:r>
              <a:rPr lang="de-DE" sz="1800" err="1">
                <a:solidFill>
                  <a:schemeClr val="bg2"/>
                </a:solidFill>
              </a:rPr>
              <a:t>qr-code</a:t>
            </a:r>
            <a:r>
              <a:rPr lang="de-DE" sz="1800">
                <a:solidFill>
                  <a:schemeClr val="bg2"/>
                </a:solidFill>
              </a:rPr>
              <a:t> scannen </a:t>
            </a:r>
            <a:r>
              <a:rPr lang="de-DE" sz="1200">
                <a:solidFill>
                  <a:schemeClr val="bg2"/>
                </a:solidFill>
              </a:rPr>
              <a:t>Und Spenden für den guten zweck!</a:t>
            </a:r>
            <a:endParaRPr lang="de-DE" sz="1800">
              <a:solidFill>
                <a:schemeClr val="bg2"/>
              </a:solidFill>
            </a:endParaRPr>
          </a:p>
        </p:txBody>
      </p:sp>
      <p:pic>
        <p:nvPicPr>
          <p:cNvPr id="5" name="Bild 4" descr="Digitale Zahlen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pic>
        <p:nvPicPr>
          <p:cNvPr id="6" name="Grafik 5" descr="Ein Bild, das Screenshot, Grafiken, Design enthält.&#10;&#10;Automatisch generierte Beschreibung">
            <a:extLst>
              <a:ext uri="{FF2B5EF4-FFF2-40B4-BE49-F238E27FC236}">
                <a16:creationId xmlns:a16="http://schemas.microsoft.com/office/drawing/2014/main" id="{09431540-9015-3EBC-7161-8E8CC46AE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79" y="1723669"/>
            <a:ext cx="3667125" cy="3667125"/>
          </a:xfrm>
          <a:prstGeom prst="rect">
            <a:avLst/>
          </a:prstGeom>
        </p:spPr>
      </p:pic>
      <p:pic>
        <p:nvPicPr>
          <p:cNvPr id="8" name="Grafik 7" descr="Ein Bild, das Schrift, Text, Grafiken, Logo enthält.&#10;&#10;Automatisch generierte Beschreibung">
            <a:extLst>
              <a:ext uri="{FF2B5EF4-FFF2-40B4-BE49-F238E27FC236}">
                <a16:creationId xmlns:a16="http://schemas.microsoft.com/office/drawing/2014/main" id="{70C994D1-33DC-517D-33F3-E457D2341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018" y="4312882"/>
            <a:ext cx="3081577" cy="11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nutzerdefiniert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„Technisch“</Template>
  <TotalTime>0</TotalTime>
  <Words>398</Words>
  <Application>Microsoft Office PowerPoint</Application>
  <PresentationFormat>Breitbild</PresentationFormat>
  <Paragraphs>52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Söhne</vt:lpstr>
      <vt:lpstr>Wingdings 2</vt:lpstr>
      <vt:lpstr>Benutzerdefiniert</vt:lpstr>
      <vt:lpstr>Softwaretests - metriken</vt:lpstr>
      <vt:lpstr>metriken für Softwaretests</vt:lpstr>
      <vt:lpstr>Metriktypen der softwaretests</vt:lpstr>
      <vt:lpstr>Fehlerdichte</vt:lpstr>
      <vt:lpstr>Testabdeckung</vt:lpstr>
      <vt:lpstr>fehlerbehebungszeit</vt:lpstr>
      <vt:lpstr>Durchführungsrate der Testfälle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„Technisch“</dc:title>
  <dc:creator>Furkan Kay</dc:creator>
  <cp:lastModifiedBy>Furkan Kay</cp:lastModifiedBy>
  <cp:revision>1</cp:revision>
  <dcterms:created xsi:type="dcterms:W3CDTF">2024-05-16T10:44:42Z</dcterms:created>
  <dcterms:modified xsi:type="dcterms:W3CDTF">2024-05-16T13:20:49Z</dcterms:modified>
</cp:coreProperties>
</file>