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60" r:id="rId4"/>
    <p:sldId id="283" r:id="rId5"/>
    <p:sldId id="261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3" d="100"/>
          <a:sy n="63" d="100"/>
        </p:scale>
        <p:origin x="1512" y="6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97905" y="4980911"/>
            <a:ext cx="2978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/>
              <a:t>TenoutofTen</a:t>
            </a:r>
            <a:endParaRPr lang="ko-KR" alt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3074" name="Picture 2" descr="C:\Users\HoonAh\Desktop\소공플젝\TDL_설계써\UI\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1350962"/>
            <a:ext cx="6619025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15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4098" name="Picture 2" descr="C:\Users\HoonAh\Desktop\소공플젝\TDL_설계써\UI\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530" y="1270000"/>
            <a:ext cx="6619026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675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5122" name="Picture 2" descr="C:\Users\HoonAh\Desktop\소공플젝\TDL_설계써\UI\0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972" y="1452880"/>
            <a:ext cx="6619026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349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‘</a:t>
            </a:r>
            <a:r>
              <a:rPr kumimoji="0" lang="ko-KR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투두리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’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 사용하기 위해 자신이 학사정보에서 사용하는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’ , ‘PW’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입력하여 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로그인한다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-‘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학번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또는 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‘PW’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가 입력되어지지 않았거나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입력이 틀린 경우 </a:t>
              </a:r>
              <a:endPara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안내 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매세지를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표시한다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-‘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학번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또는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‘PW’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가 제대로 입력된 후 로그인 버튼을 누르면 </a:t>
              </a: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  메인 화면으로 이동한다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ko-KR" altLang="en-US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22905" y="350018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-’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투두리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로고 사진을 삽입한다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으로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맑은 고딕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학번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PW -&gt;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라벨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학번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PW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필드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62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LG001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5237" y="6614319"/>
            <a:ext cx="2798763" cy="300038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PW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398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LG001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00501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kumimoji="0" lang="ko-KR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성공시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보이는 </a:t>
            </a:r>
            <a:r>
              <a:rPr kumimoji="0" lang="ko-KR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메인화면이다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2820462"/>
            <a:chOff x="4614126" y="1746882"/>
            <a:chExt cx="4183813" cy="282046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24734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-’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강의목록조회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를 누르면 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출력창에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강의 목록 출력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(≒’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할일목록조회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’)</a:t>
              </a:r>
            </a:p>
            <a:p>
              <a:pPr algn="just"/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 -&gt;’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강의목록조회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를 누를 때마다 정렬이 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 ex)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오름차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내림차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-’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’,’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버튼을 누르면 각각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강의추가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 ‘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강의변경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 ‘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할일추가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  ‘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할일변경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창이 생성된다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-’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종료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안내창이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생성된다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‘</a:t>
              </a:r>
              <a:r>
                <a:rPr kumimoji="0" lang="ko-KR" altLang="en-US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예</a:t>
              </a: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kumimoji="0" lang="ko-KR" altLang="en-US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누르면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투두리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종료 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아니오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를 누르면 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안내창이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꺼지고</a:t>
              </a: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kumimoji="0" lang="ko-KR" altLang="en-US" sz="1050" b="1" i="0" u="none" strike="noStrike" cap="none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메인화면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이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유지된다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-’</a:t>
              </a:r>
              <a:r>
                <a:rPr kumimoji="0" lang="ko-KR" altLang="en-US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보기</a:t>
              </a: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kumimoji="0" lang="ko-KR" altLang="en-US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를 누르면 달력</a:t>
              </a: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시간표로 볼 수 있는 창이 생성된다</a:t>
              </a: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찾을 항목 입력 후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을 누르면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할일목록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&gt; 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출력창에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검색결과가 출력된다</a:t>
              </a: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   -&gt;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찾는 항목이 없을 때 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출력창에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해당 내용이 존재하지 않는다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.’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    </a:t>
              </a:r>
              <a:r>
                <a:rPr kumimoji="0" lang="ko-KR" altLang="en-US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출력된다</a:t>
              </a: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22905" y="4328548"/>
            <a:ext cx="4183813" cy="1966505"/>
            <a:chOff x="4614124" y="3376794"/>
            <a:chExt cx="4183813" cy="307523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76794"/>
              <a:ext cx="4183811" cy="5776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931224"/>
              <a:ext cx="4183811" cy="25208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       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맑은고딕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출력 테이블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강의목록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할일목록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라벨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&lt;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강의목록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&gt; , &lt;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할일목록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&gt;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강의목록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조회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종료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    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할일목록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조회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62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5237" y="6614319"/>
            <a:ext cx="2798763" cy="300038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강의목록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할일목록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398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투두리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 자신이 듣고있는 강의를 추가시키는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kumimoji="0" lang="ko-KR" altLang="en-US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강의추가 </a:t>
              </a: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kumimoji="0" lang="ko-KR" altLang="en-US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 관련 내용작성 후 </a:t>
              </a: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kumimoji="0" lang="ko-KR" altLang="en-US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kumimoji="0" lang="ko-KR" altLang="en-US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눌러 추가한다</a:t>
              </a: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             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만약 빈 내용이 있으면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47558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라벨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담당교수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수강년도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수강학기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텍스트필드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라벨에 각각 해당하는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’,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6271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강의추가화면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SC003_1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5237" y="6614319"/>
            <a:ext cx="2798763" cy="300038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강의시간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수강년도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수강학기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39890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강의추가화면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SC003_1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투두리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 자신이 듣고있는 강의를 변경시키는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kumimoji="0" lang="ko-KR" altLang="en-US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강의변경 </a:t>
              </a: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kumimoji="0" lang="ko-KR" altLang="en-US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변경하고자 하는 강의의 이전에 입력한 정보가 </a:t>
              </a:r>
              <a:r>
                <a:rPr kumimoji="0" lang="ko-KR" altLang="en-US" sz="1050" b="1" i="0" u="none" strike="noStrike" cap="none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입력창에</a:t>
              </a:r>
              <a:endParaRPr kumimoji="0" lang="en-US" altLang="ko-KR" sz="105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            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정보가 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입력창에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뜬다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        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변경 후 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을 눌러 완료 </a:t>
              </a: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        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빈 내용이 있으면 </a:t>
              </a:r>
              <a:endPara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47558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라벨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담당교수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수강년도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수강학기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텍스트필드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라벨에 각각 해당하는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’,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6271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강의변경화면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SC003_2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916478"/>
              </p:ext>
            </p:extLst>
          </p:nvPr>
        </p:nvGraphicFramePr>
        <p:xfrm>
          <a:off x="280988" y="1025525"/>
          <a:ext cx="8582024" cy="332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부분 초안 작성</a:t>
                      </a:r>
                      <a:endParaRPr lang="en-US" altLang="ko-KR" sz="12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손으로 작성하여 </a:t>
                      </a:r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스캔한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이미지 첨부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-&gt;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참고하여 정리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최훈아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손으로 필기한 초안내용을 이미지를 제외한 부분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김재영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Map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채나은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5237" y="6614319"/>
            <a:ext cx="2798763" cy="300038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강의시간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수강년도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수강학기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39890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강의변경화면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SC003_2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투두리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 자신의 할 일을 추가시키는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할일추가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관련 내용 작성 후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버튼을 눌러 완료 시킨다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            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빈 내용이 있으면 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안내창이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출력된다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47558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라벨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할일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중요여부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완료여부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알람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텍스트필드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할일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CheckBox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중요여부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완료여부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알람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,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6271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할일추가화면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SC004_1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5237" y="6614319"/>
            <a:ext cx="2798763" cy="300038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중요여부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완료여부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알람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39890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할일추가화면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SC004_1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투두리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 자신의 할 일을 변경시키는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할일변경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변경하고자 하는 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할일의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이전 입력 정보가 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입력창에</a:t>
              </a: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             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출력된다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변경 후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버튼을 눌러 완료시킨다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             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빈 내용이 있을 때 </a:t>
              </a: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47558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라벨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할일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중요여부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완료여부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알람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텍스트필드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할일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CheckBox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중요여부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완료여부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알람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,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6271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할일변경화면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SC004_2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5237" y="6614319"/>
            <a:ext cx="2798763" cy="300038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이전정보출력 및 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수정정보입력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39890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할일변경화면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SC004_2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투두리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 자신의 할 일을 볼 수 있는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출력창에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달력형태로 할 일을 보여준다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시간표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출력창에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시간표형태로 할 일을 보여준다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47558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,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출력테이블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원하는 형태로 출력한다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62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보기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ME001, FM001, FM002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5237" y="6614319"/>
            <a:ext cx="2798763" cy="300038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398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보기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ME001, FM001, FM002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할일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1026" name="Picture 2" descr="site map template, site map exam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138" y="1284656"/>
            <a:ext cx="4609724" cy="50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System Map</a:t>
            </a:r>
            <a:endParaRPr lang="ko-KR" altLang="en-US" sz="16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idx="3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1875155" y="1875155"/>
            <a:ext cx="1452880" cy="370205"/>
          </a:xfrm>
          <a:prstGeom prst="rect">
            <a:avLst/>
          </a:prstGeom>
          <a:solidFill>
            <a:srgbClr val="33C0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메뉴</a:t>
            </a:r>
            <a:endParaRPr lang="ko-KR" altLang="en-US" sz="1800" b="0" cap="none" dirty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4065905" y="1874520"/>
            <a:ext cx="1452880" cy="370205"/>
          </a:xfrm>
          <a:prstGeom prst="rect">
            <a:avLst/>
          </a:prstGeom>
          <a:solidFill>
            <a:srgbClr val="33C0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로그인</a:t>
            </a:r>
            <a:endParaRPr lang="ko-KR" altLang="en-US" sz="1800" b="0" cap="none" dirty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2172335" y="2757170"/>
            <a:ext cx="1452880" cy="370205"/>
          </a:xfrm>
          <a:prstGeom prst="rect">
            <a:avLst/>
          </a:prstGeom>
          <a:solidFill>
            <a:srgbClr val="33C0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강의 설정</a:t>
            </a:r>
            <a:endParaRPr lang="ko-KR" altLang="en-US" sz="1800" b="0" cap="none" dirty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2172335" y="3858260"/>
            <a:ext cx="1452880" cy="370205"/>
          </a:xfrm>
          <a:prstGeom prst="rect">
            <a:avLst/>
          </a:prstGeom>
          <a:solidFill>
            <a:srgbClr val="33C0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할 일 설정</a:t>
            </a:r>
            <a:endParaRPr lang="ko-KR" altLang="en-US" sz="1800" b="0" cap="none" dirty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2172335" y="4870450"/>
            <a:ext cx="1452880" cy="370205"/>
          </a:xfrm>
          <a:prstGeom prst="rect">
            <a:avLst/>
          </a:prstGeom>
          <a:solidFill>
            <a:srgbClr val="33C0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보기화면</a:t>
            </a:r>
            <a:endParaRPr lang="ko-KR" altLang="en-US" sz="1800" b="0" cap="none" dirty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4065905" y="2745740"/>
            <a:ext cx="1452880" cy="370205"/>
          </a:xfrm>
          <a:prstGeom prst="rect">
            <a:avLst/>
          </a:prstGeom>
          <a:solidFill>
            <a:srgbClr val="33C0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강의 추가</a:t>
            </a:r>
            <a:endParaRPr lang="ko-KR" altLang="en-US" sz="1800" b="0" cap="none" dirty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4065905" y="3858260"/>
            <a:ext cx="1452880" cy="370205"/>
          </a:xfrm>
          <a:prstGeom prst="rect">
            <a:avLst/>
          </a:prstGeom>
          <a:solidFill>
            <a:srgbClr val="33C0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할 일 추가</a:t>
            </a:r>
            <a:endParaRPr lang="ko-KR" altLang="en-US" sz="1800" b="0" cap="none" dirty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4065905" y="4417695"/>
            <a:ext cx="1452880" cy="370205"/>
          </a:xfrm>
          <a:prstGeom prst="rect">
            <a:avLst/>
          </a:prstGeom>
          <a:solidFill>
            <a:srgbClr val="33C0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할 일 변경</a:t>
            </a:r>
            <a:endParaRPr lang="ko-KR" altLang="en-US" sz="1800" b="0" cap="none" dirty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  <p:cxnSp>
        <p:nvCxnSpPr>
          <p:cNvPr id="13" name="도형 12"/>
          <p:cNvCxnSpPr/>
          <p:nvPr/>
        </p:nvCxnSpPr>
        <p:spPr>
          <a:xfrm>
            <a:off x="1982470" y="2256155"/>
            <a:ext cx="6350" cy="2795270"/>
          </a:xfrm>
          <a:prstGeom prst="line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15"/>
          <p:cNvCxnSpPr/>
          <p:nvPr/>
        </p:nvCxnSpPr>
        <p:spPr>
          <a:xfrm>
            <a:off x="1970405" y="2924175"/>
            <a:ext cx="191135" cy="635"/>
          </a:xfrm>
          <a:prstGeom prst="line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16"/>
          <p:cNvCxnSpPr/>
          <p:nvPr/>
        </p:nvCxnSpPr>
        <p:spPr>
          <a:xfrm flipV="1">
            <a:off x="3624580" y="2930525"/>
            <a:ext cx="441960" cy="12065"/>
          </a:xfrm>
          <a:prstGeom prst="line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17"/>
          <p:cNvCxnSpPr/>
          <p:nvPr/>
        </p:nvCxnSpPr>
        <p:spPr>
          <a:xfrm flipV="1">
            <a:off x="3625215" y="4072890"/>
            <a:ext cx="441960" cy="12065"/>
          </a:xfrm>
          <a:prstGeom prst="line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9"/>
          <p:cNvCxnSpPr/>
          <p:nvPr/>
        </p:nvCxnSpPr>
        <p:spPr>
          <a:xfrm flipV="1">
            <a:off x="3327400" y="2059305"/>
            <a:ext cx="739140" cy="1270"/>
          </a:xfrm>
          <a:prstGeom prst="line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20"/>
          <p:cNvCxnSpPr/>
          <p:nvPr/>
        </p:nvCxnSpPr>
        <p:spPr>
          <a:xfrm>
            <a:off x="3875405" y="2924175"/>
            <a:ext cx="635" cy="548005"/>
          </a:xfrm>
          <a:prstGeom prst="line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>
            <a:off x="3875405" y="3471545"/>
            <a:ext cx="226695" cy="635"/>
          </a:xfrm>
          <a:prstGeom prst="line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상자 22"/>
          <p:cNvSpPr txBox="1">
            <a:spLocks/>
          </p:cNvSpPr>
          <p:nvPr/>
        </p:nvSpPr>
        <p:spPr>
          <a:xfrm>
            <a:off x="4065270" y="3269615"/>
            <a:ext cx="1452880" cy="370205"/>
          </a:xfrm>
          <a:prstGeom prst="rect">
            <a:avLst/>
          </a:prstGeom>
          <a:solidFill>
            <a:srgbClr val="33C0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강의 변경</a:t>
            </a:r>
            <a:endParaRPr lang="ko-KR" altLang="en-US" sz="1800" b="0" cap="none" dirty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>
            <a:off x="1981835" y="4067175"/>
            <a:ext cx="191135" cy="635"/>
          </a:xfrm>
          <a:prstGeom prst="line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>
            <a:off x="1970405" y="5055235"/>
            <a:ext cx="191135" cy="635"/>
          </a:xfrm>
          <a:prstGeom prst="line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/>
          <p:nvPr/>
        </p:nvCxnSpPr>
        <p:spPr>
          <a:xfrm>
            <a:off x="3851275" y="4067175"/>
            <a:ext cx="635" cy="488315"/>
          </a:xfrm>
          <a:prstGeom prst="line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26"/>
          <p:cNvCxnSpPr/>
          <p:nvPr/>
        </p:nvCxnSpPr>
        <p:spPr>
          <a:xfrm>
            <a:off x="3839210" y="4567555"/>
            <a:ext cx="226695" cy="635"/>
          </a:xfrm>
          <a:prstGeom prst="line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27"/>
          <p:cNvCxnSpPr/>
          <p:nvPr/>
        </p:nvCxnSpPr>
        <p:spPr>
          <a:xfrm flipV="1">
            <a:off x="1976119" y="2514600"/>
            <a:ext cx="4418330" cy="1270"/>
          </a:xfrm>
          <a:prstGeom prst="line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8"/>
          <p:cNvCxnSpPr/>
          <p:nvPr/>
        </p:nvCxnSpPr>
        <p:spPr>
          <a:xfrm>
            <a:off x="6393815" y="2502535"/>
            <a:ext cx="635" cy="310515"/>
          </a:xfrm>
          <a:prstGeom prst="line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상자 29"/>
          <p:cNvSpPr txBox="1">
            <a:spLocks/>
          </p:cNvSpPr>
          <p:nvPr/>
        </p:nvSpPr>
        <p:spPr>
          <a:xfrm>
            <a:off x="5750560" y="2752725"/>
            <a:ext cx="1452880" cy="370205"/>
          </a:xfrm>
          <a:prstGeom prst="rect">
            <a:avLst/>
          </a:prstGeom>
          <a:solidFill>
            <a:srgbClr val="33C0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로그아웃</a:t>
            </a:r>
            <a:endParaRPr lang="ko-KR" altLang="en-US" sz="1800" b="0" cap="none" dirty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  <p:sp>
        <p:nvSpPr>
          <p:cNvPr id="31" name="텍스트 상자 30"/>
          <p:cNvSpPr txBox="1">
            <a:spLocks/>
          </p:cNvSpPr>
          <p:nvPr/>
        </p:nvSpPr>
        <p:spPr>
          <a:xfrm>
            <a:off x="5763260" y="3265170"/>
            <a:ext cx="1737995" cy="370205"/>
          </a:xfrm>
          <a:prstGeom prst="rect">
            <a:avLst/>
          </a:prstGeom>
          <a:solidFill>
            <a:srgbClr val="33C0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강의 목록 조회</a:t>
            </a:r>
            <a:endParaRPr lang="ko-KR" altLang="en-US" sz="1800" b="0" cap="none" dirty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  <p:sp>
        <p:nvSpPr>
          <p:cNvPr id="32" name="텍스트 상자 31"/>
          <p:cNvSpPr txBox="1">
            <a:spLocks/>
          </p:cNvSpPr>
          <p:nvPr/>
        </p:nvSpPr>
        <p:spPr>
          <a:xfrm>
            <a:off x="5774690" y="3860165"/>
            <a:ext cx="1726565" cy="370205"/>
          </a:xfrm>
          <a:prstGeom prst="rect">
            <a:avLst/>
          </a:prstGeom>
          <a:solidFill>
            <a:srgbClr val="33C0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할 일 목록 조회</a:t>
            </a:r>
            <a:endParaRPr lang="ko-KR" altLang="en-US" sz="1800" b="0" cap="none" dirty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5762625" y="4419600"/>
            <a:ext cx="1452880" cy="370205"/>
          </a:xfrm>
          <a:prstGeom prst="rect">
            <a:avLst/>
          </a:prstGeom>
          <a:solidFill>
            <a:srgbClr val="33C0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검색</a:t>
            </a:r>
            <a:endParaRPr lang="ko-KR" altLang="en-US" sz="1800" b="0" cap="none" dirty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38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1310215"/>
            <a:ext cx="6718300" cy="494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회원 가입 완료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62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398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1027" name="Picture 3" descr="C:\Users\HoonAh\Desktop\소공플젝\TDL_설계써\UI\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413" y="1430094"/>
            <a:ext cx="6619025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8273" y="233680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2017.05.16 </a:t>
            </a:r>
            <a:r>
              <a:rPr lang="ko-KR" altLang="en-US" sz="24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손으로 필기한 초안내용을 </a:t>
            </a:r>
            <a:r>
              <a:rPr lang="ko-KR" altLang="en-US" sz="2400" dirty="0" err="1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스캔하여</a:t>
            </a:r>
            <a:r>
              <a:rPr lang="ko-KR" altLang="en-US" sz="24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첨부</a:t>
            </a:r>
            <a:endParaRPr lang="en-US" altLang="ko-KR" sz="2400" dirty="0">
              <a:solidFill>
                <a:srgbClr val="FF000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24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sz="24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슬라이드</a:t>
            </a:r>
            <a:r>
              <a:rPr lang="en-US" altLang="ko-KR" sz="24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7</a:t>
            </a:r>
            <a:r>
              <a:rPr lang="ko-KR" altLang="en-US" sz="24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부터 </a:t>
            </a:r>
            <a:r>
              <a:rPr lang="en-US" altLang="ko-KR" sz="24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</a:t>
            </a:r>
            <a:r>
              <a:rPr lang="ko-KR" altLang="en-US" sz="24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까지</a:t>
            </a:r>
            <a:r>
              <a:rPr lang="en-US" altLang="ko-KR" sz="24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r>
              <a:rPr lang="en-US" altLang="ko-KR" sz="24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-&gt; 17</a:t>
            </a:r>
            <a:r>
              <a:rPr lang="ko-KR" altLang="en-US" sz="24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일까지 이미지를 제외한 부분 작성</a:t>
            </a:r>
          </a:p>
        </p:txBody>
      </p:sp>
    </p:spTree>
    <p:extLst>
      <p:ext uri="{BB962C8B-B14F-4D97-AF65-F5344CB8AC3E}">
        <p14:creationId xmlns:p14="http://schemas.microsoft.com/office/powerpoint/2010/main" val="4082547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2050" name="Picture 2" descr="C:\Users\HoonAh\Desktop\소공플젝\TDL_설계써\UI\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932" y="1422082"/>
            <a:ext cx="6619025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15218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5528</TotalTime>
  <Words>1819</Words>
  <Application>Microsoft Office PowerPoint</Application>
  <PresentationFormat>화면 슬라이드 쇼(4:3)</PresentationFormat>
  <Paragraphs>719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HY궁서B</vt:lpstr>
      <vt:lpstr>HY울릉도B</vt:lpstr>
      <vt:lpstr>HY울릉도M</vt:lpstr>
      <vt:lpstr>HY헤드라인M</vt:lpstr>
      <vt:lpstr>굴림</vt:lpstr>
      <vt:lpstr>맑은 고딕</vt:lpstr>
      <vt:lpstr>문체부 돋음체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NASO0</cp:lastModifiedBy>
  <cp:revision>500</cp:revision>
  <cp:lastPrinted>2001-07-23T08:42:52Z</cp:lastPrinted>
  <dcterms:created xsi:type="dcterms:W3CDTF">2011-02-22T01:37:12Z</dcterms:created>
  <dcterms:modified xsi:type="dcterms:W3CDTF">2017-05-19T15:15:49Z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