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0" r:id="rId4"/>
    <p:sldId id="261" r:id="rId5"/>
    <p:sldId id="259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E2"/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>
        <p:scale>
          <a:sx n="75" d="100"/>
          <a:sy n="75" d="100"/>
        </p:scale>
        <p:origin x="-1814" y="-288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smtClean="0"/>
              <a:t>Click to edit Master text styles</a:t>
            </a:r>
          </a:p>
          <a:p>
            <a:pPr lvl="1"/>
            <a:r>
              <a:rPr lang="en-GB" altLang="ko-KR" smtClean="0"/>
              <a:t>Second level</a:t>
            </a:r>
          </a:p>
          <a:p>
            <a:pPr lvl="2"/>
            <a:r>
              <a:rPr lang="en-GB" altLang="ko-KR" smtClean="0"/>
              <a:t>Third level</a:t>
            </a:r>
          </a:p>
          <a:p>
            <a:pPr lvl="3"/>
            <a:r>
              <a:rPr lang="en-GB" altLang="ko-KR" smtClean="0"/>
              <a:t>Fourth level</a:t>
            </a:r>
          </a:p>
          <a:p>
            <a:pPr lvl="4"/>
            <a:r>
              <a:rPr lang="en-GB" altLang="ko-KR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화면 설계</a:t>
            </a:r>
            <a:r>
              <a:rPr lang="en-US" altLang="ko-KR" dirty="0" smtClean="0"/>
              <a:t>(UI 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97905" y="4980911"/>
            <a:ext cx="2978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 smtClean="0"/>
              <a:t>TenoutofTen</a:t>
            </a:r>
            <a:endParaRPr lang="ko-KR" altLang="en-U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pic>
        <p:nvPicPr>
          <p:cNvPr id="4098" name="Picture 2" descr="C:\Users\HoonAh\Desktop\소공플젝\TDL_설계써\UI\0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530" y="1270000"/>
            <a:ext cx="6619026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675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pic>
        <p:nvPicPr>
          <p:cNvPr id="5122" name="Picture 2" descr="C:\Users\HoonAh\Desktop\소공플젝\TDL_설계써\UI\0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972" y="1452880"/>
            <a:ext cx="6619026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349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이력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8289851"/>
              </p:ext>
            </p:extLst>
          </p:nvPr>
        </p:nvGraphicFramePr>
        <p:xfrm>
          <a:off x="280988" y="1025525"/>
          <a:ext cx="8582024" cy="323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/>
                <a:gridCol w="2145506"/>
                <a:gridCol w="2145506"/>
                <a:gridCol w="214550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디자인 부분 초안 작성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손으로 작성하여 </a:t>
                      </a:r>
                      <a:r>
                        <a:rPr lang="ko-KR" altLang="en-US" sz="12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스캔한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이미지 첨부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-&gt;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참고하여 정리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최훈아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pic>
        <p:nvPicPr>
          <p:cNvPr id="1026" name="Picture 2" descr="site map template, site map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138" y="1284656"/>
            <a:ext cx="4609724" cy="504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98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850" y="1310215"/>
            <a:ext cx="6718300" cy="494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195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mtClean="0"/>
                <a:t>확인</a:t>
              </a: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C00000"/>
                  </a:solidFill>
                </a:rPr>
                <a:t> </a:t>
              </a:r>
              <a:r>
                <a:rPr lang="en-US" altLang="ko-KR" dirty="0" smtClean="0">
                  <a:solidFill>
                    <a:srgbClr val="C00000"/>
                  </a:solidFill>
                </a:rPr>
                <a:t>- </a:t>
              </a:r>
              <a:r>
                <a:rPr lang="ko-KR" altLang="en-US" dirty="0" smtClean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 smtClean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주소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회원 가입 완료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메시지를 표시하고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메인 화면으로 이동한다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메인 화면으로 이동한다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......</a:t>
              </a:r>
              <a:endParaRPr kumimoji="0" lang="ko-KR" altLang="en-US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녹색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......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3627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mtClean="0"/>
                <a:t>확인</a:t>
              </a: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C00000"/>
                  </a:solidFill>
                </a:rPr>
                <a:t> </a:t>
              </a:r>
              <a:r>
                <a:rPr lang="en-US" altLang="ko-KR" dirty="0" smtClean="0">
                  <a:solidFill>
                    <a:srgbClr val="C00000"/>
                  </a:solidFill>
                </a:rPr>
                <a:t>- </a:t>
              </a:r>
              <a:r>
                <a:rPr lang="ko-KR" altLang="en-US" dirty="0" smtClean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 smtClean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주소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7966868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/>
                <a:gridCol w="504000"/>
                <a:gridCol w="1521016"/>
                <a:gridCol w="1521016"/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864383" y="2662048"/>
            <a:ext cx="225895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I/O</a:t>
            </a:r>
            <a:r>
              <a:rPr lang="ko-KR" altLang="en-US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표시</a:t>
            </a:r>
            <a:endParaRPr lang="en-US" altLang="ko-KR" dirty="0" smtClean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입력만 수행 </a:t>
            </a:r>
            <a:r>
              <a:rPr lang="en-US" altLang="ko-KR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I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출력만 수행 </a:t>
            </a:r>
            <a:r>
              <a:rPr lang="en-US" altLang="ko-KR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O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입</a:t>
            </a:r>
            <a:r>
              <a:rPr lang="en-US" altLang="ko-KR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출력 모두 수행 </a:t>
            </a:r>
            <a:r>
              <a:rPr lang="en-US" altLang="ko-KR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I/O</a:t>
            </a:r>
          </a:p>
          <a:p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항목 속성 예</a:t>
            </a:r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Radio Box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Push Button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Combo Box ..</a:t>
            </a:r>
            <a:endParaRPr lang="ko-KR" altLang="en-US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73989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654855" y="174965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654855" y="21979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654855" y="262092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654855" y="307806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1654855" y="352308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pic>
        <p:nvPicPr>
          <p:cNvPr id="1027" name="Picture 3" descr="C:\Users\HoonAh\Desktop\소공플젝\TDL_설계써\UI\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413" y="1430094"/>
            <a:ext cx="6619025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18273" y="233680"/>
            <a:ext cx="75713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2017.05.16 </a:t>
            </a:r>
            <a:r>
              <a:rPr lang="ko-KR" altLang="en-US" sz="2400" dirty="0" smtClean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손으로 필기한 초안내용을 </a:t>
            </a:r>
            <a:r>
              <a:rPr lang="ko-KR" altLang="en-US" sz="2400" dirty="0" err="1" smtClean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스캔하여</a:t>
            </a:r>
            <a:r>
              <a:rPr lang="ko-KR" altLang="en-US" sz="2400" dirty="0" smtClean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첨부</a:t>
            </a:r>
            <a:endParaRPr lang="en-US" altLang="ko-KR" sz="2400" dirty="0">
              <a:solidFill>
                <a:srgbClr val="FF000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sz="2400" dirty="0" smtClean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(</a:t>
            </a:r>
            <a:r>
              <a:rPr lang="ko-KR" altLang="en-US" sz="2400" dirty="0" smtClean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슬라이드</a:t>
            </a:r>
            <a:r>
              <a:rPr lang="en-US" altLang="ko-KR" sz="2400" dirty="0" smtClean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7</a:t>
            </a:r>
            <a:r>
              <a:rPr lang="ko-KR" altLang="en-US" sz="2400" dirty="0" smtClean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부터 </a:t>
            </a:r>
            <a:r>
              <a:rPr lang="en-US" altLang="ko-KR" sz="2400" dirty="0" smtClean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11</a:t>
            </a:r>
            <a:r>
              <a:rPr lang="ko-KR" altLang="en-US" sz="2400" dirty="0" smtClean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까지</a:t>
            </a:r>
            <a:r>
              <a:rPr lang="en-US" altLang="ko-KR" sz="2400" dirty="0" smtClean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</a:p>
          <a:p>
            <a:r>
              <a:rPr lang="en-US" altLang="ko-KR" sz="2400" dirty="0" smtClean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-&gt; 17</a:t>
            </a:r>
            <a:r>
              <a:rPr lang="ko-KR" altLang="en-US" sz="2400" dirty="0" smtClean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일까지 이미지를 제외한 부분 작성</a:t>
            </a:r>
            <a:endParaRPr lang="ko-KR" altLang="en-US" sz="2400" dirty="0">
              <a:solidFill>
                <a:srgbClr val="FF000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2547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pic>
        <p:nvPicPr>
          <p:cNvPr id="2050" name="Picture 2" descr="C:\Users\HoonAh\Desktop\소공플젝\TDL_설계써\UI\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932" y="1422082"/>
            <a:ext cx="6619025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715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pic>
        <p:nvPicPr>
          <p:cNvPr id="3074" name="Picture 2" descr="C:\Users\HoonAh\Desktop\소공플젝\TDL_설계써\UI\0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725" y="1350962"/>
            <a:ext cx="6619025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151317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5493</TotalTime>
  <Words>263</Words>
  <Application>Microsoft Office PowerPoint</Application>
  <PresentationFormat>화면 슬라이드 쇼(4:3)</PresentationFormat>
  <Paragraphs>108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HoonAh Choi</cp:lastModifiedBy>
  <cp:revision>498</cp:revision>
  <cp:lastPrinted>2001-07-23T08:42:52Z</cp:lastPrinted>
  <dcterms:created xsi:type="dcterms:W3CDTF">2011-02-22T01:37:12Z</dcterms:created>
  <dcterms:modified xsi:type="dcterms:W3CDTF">2017-05-16T14:31:53Z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