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3605" y="4372844"/>
            <a:ext cx="1581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TenoutofTen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Control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1684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LoginSystem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loginedStudent</a:t>
                      </a:r>
                      <a:r>
                        <a:rPr lang="en-US" altLang="ko-KR" dirty="0"/>
                        <a:t> : Student</a:t>
                      </a:r>
                    </a:p>
                    <a:p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loginUI</a:t>
                      </a:r>
                      <a:r>
                        <a:rPr lang="en-US" altLang="ko-KR" baseline="0" dirty="0"/>
                        <a:t> :</a:t>
                      </a:r>
                      <a:r>
                        <a:rPr lang="en-US" altLang="ko-KR" baseline="0" dirty="0" err="1"/>
                        <a:t>LoginUI</a:t>
                      </a:r>
                      <a:endParaRPr lang="en-US" altLang="ko-KR" baseline="0" dirty="0"/>
                    </a:p>
                    <a:p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mainUI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MainUI</a:t>
                      </a:r>
                      <a:endParaRPr lang="en-US" altLang="ko-KR" baseline="0" dirty="0"/>
                    </a:p>
                    <a:p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registeredStudent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StudentList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baseline="0" dirty="0"/>
                        <a:t> ( login UI : Login UI 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isLogin</a:t>
                      </a:r>
                      <a:r>
                        <a:rPr lang="en-US" altLang="ko-KR" baseline="0" dirty="0"/>
                        <a:t> ( id : String , </a:t>
                      </a:r>
                      <a:r>
                        <a:rPr lang="en-US" altLang="ko-KR" baseline="0" dirty="0" err="1"/>
                        <a:t>pwd</a:t>
                      </a:r>
                      <a:r>
                        <a:rPr lang="en-US" altLang="ko-KR" baseline="0" dirty="0"/>
                        <a:t> : String )</a:t>
                      </a:r>
                    </a:p>
                    <a:p>
                      <a:r>
                        <a:rPr lang="en-US" altLang="ko-KR" baseline="0" dirty="0"/>
                        <a:t>+login ( </a:t>
                      </a:r>
                      <a:r>
                        <a:rPr lang="en-US" altLang="ko-KR" baseline="0" dirty="0" err="1"/>
                        <a:t>loginedStudent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Strudent</a:t>
                      </a:r>
                      <a:r>
                        <a:rPr lang="en-US" altLang="ko-KR" baseline="0" dirty="0"/>
                        <a:t> )</a:t>
                      </a:r>
                    </a:p>
                    <a:p>
                      <a:r>
                        <a:rPr lang="en-US" altLang="ko-KR" baseline="0" dirty="0"/>
                        <a:t>+logout()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getLoginedStudent</a:t>
                      </a:r>
                      <a:r>
                        <a:rPr lang="en-US" altLang="ko-KR" baseline="0" dirty="0"/>
                        <a:t> :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Show</a:t>
                      </a:r>
                      <a:r>
                        <a:rPr lang="en-US" altLang="ko-KR" sz="4000" baseline="0" dirty="0" err="1"/>
                        <a:t>CourseSystem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ShowCourseSystem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CourseList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01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CourseManageSystem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CourseManageSystem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AddCourseSystem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Edit</a:t>
                      </a:r>
                      <a:r>
                        <a:rPr lang="en-US" altLang="ko-KR" baseline="0" dirty="0" err="1"/>
                        <a:t>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Delete</a:t>
                      </a:r>
                      <a:r>
                        <a:rPr lang="en-US" altLang="ko-KR" baseline="0" dirty="0" err="1"/>
                        <a:t>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CourseList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6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TaskManageSystem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TaskManageSystem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AddTaskSystem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Edit</a:t>
                      </a:r>
                      <a:r>
                        <a:rPr lang="en-US" altLang="ko-KR" baseline="0" dirty="0" err="1"/>
                        <a:t>TaskSystem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Delete</a:t>
                      </a:r>
                      <a:r>
                        <a:rPr lang="en-US" altLang="ko-KR" baseline="0" dirty="0" err="1"/>
                        <a:t>TaskSystem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getTaskContesnts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getTaskList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TaskList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48704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Control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Entity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6994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/>
                        <a:t>Student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studentNum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latinLnBrk="1"/>
                      <a:r>
                        <a:rPr lang="en-US" altLang="ko-KR" sz="2500" baseline="0" dirty="0"/>
                        <a:t>-</a:t>
                      </a:r>
                      <a:r>
                        <a:rPr lang="en-US" altLang="ko-KR" sz="2500" baseline="0" dirty="0" err="1"/>
                        <a:t>studentName</a:t>
                      </a:r>
                      <a:r>
                        <a:rPr lang="en-US" altLang="ko-KR" sz="2500" baseline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2500" baseline="0" dirty="0"/>
                        <a:t>-password : String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9421" y="1228297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/>
                        <a:t>Course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courseName</a:t>
                      </a:r>
                      <a:r>
                        <a:rPr lang="en-US" altLang="ko-KR" sz="25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dirty="0"/>
                        <a:t>-professor : String</a:t>
                      </a:r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courseDay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courseTime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courseYear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courseSemester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CourseList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/>
                        <a:t>courseArray</a:t>
                      </a:r>
                      <a:r>
                        <a:rPr lang="en-US" altLang="ko-KR" sz="2500" baseline="0" dirty="0"/>
                        <a:t> : Course[]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9421" y="1228297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Todo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task</a:t>
                      </a:r>
                      <a:r>
                        <a:rPr lang="en-US" altLang="ko-KR" sz="2500" baseline="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baseline="0" dirty="0" err="1"/>
                        <a:t>endtime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algn="l" latinLnBrk="1"/>
                      <a:r>
                        <a:rPr lang="en-US" altLang="ko-KR" sz="2500" baseline="0" dirty="0" err="1"/>
                        <a:t>readEndTime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algn="l" latinLnBrk="1"/>
                      <a:r>
                        <a:rPr lang="en-US" altLang="ko-KR" sz="2500" baseline="0" dirty="0"/>
                        <a:t>Important : String</a:t>
                      </a:r>
                    </a:p>
                    <a:p>
                      <a:pPr algn="l" latinLnBrk="1"/>
                      <a:r>
                        <a:rPr lang="en-US" altLang="ko-KR" sz="2500" baseline="0" dirty="0"/>
                        <a:t>complete : String</a:t>
                      </a:r>
                    </a:p>
                    <a:p>
                      <a:pPr algn="l" latinLnBrk="1"/>
                      <a:r>
                        <a:rPr lang="en-US" altLang="ko-KR" sz="2500" baseline="0" dirty="0"/>
                        <a:t>alarm : String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15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TodoList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/>
                        <a:t>todoArray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Todo</a:t>
                      </a:r>
                      <a:r>
                        <a:rPr lang="en-US" altLang="ko-KR" sz="2500" baseline="0" dirty="0"/>
                        <a:t>[]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820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Boundary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30114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Boundary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55600" y="1229360"/>
          <a:ext cx="4175760" cy="46989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377423992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 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00"/>
                  </a:ext>
                </a:extLst>
              </a:tr>
              <a:tr h="2490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logoutButton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regButton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cancelButton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timeButton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showCourseButton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courseTable</a:t>
                      </a:r>
                      <a:r>
                        <a:rPr lang="en-US" altLang="ko-KR" dirty="0"/>
                        <a:t> : Table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regTable</a:t>
                      </a:r>
                      <a:r>
                        <a:rPr lang="en-US" altLang="ko-KR" dirty="0"/>
                        <a:t> : Table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courseContents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ShowCourseSystem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0364"/>
                  </a:ext>
                </a:extLst>
              </a:tr>
              <a:tr h="1767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MainUI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showMainUI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studentName</a:t>
                      </a:r>
                      <a:r>
                        <a:rPr lang="en-US" altLang="ko-KR" dirty="0"/>
                        <a:t> : String)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showTimeUI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(e : 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80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754101" y="1229360"/>
          <a:ext cx="3749040" cy="46989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774239926"/>
                    </a:ext>
                  </a:extLst>
                </a:gridCol>
              </a:tblGrid>
              <a:tr h="38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00"/>
                  </a:ext>
                </a:extLst>
              </a:tr>
              <a:tr h="2486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idTextField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TextField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passwordTextField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TextField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0364"/>
                  </a:ext>
                </a:extLst>
              </a:tr>
              <a:tr h="1823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LoginUI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showLoginUI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failLogin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setLoginSystem</a:t>
                      </a:r>
                      <a:r>
                        <a:rPr lang="en-US" altLang="ko-KR" dirty="0"/>
                        <a:t>(s : 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getLoginSystem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(e : 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5497</TotalTime>
  <Words>366</Words>
  <Application>Microsoft Office PowerPoint</Application>
  <PresentationFormat>화면 슬라이드 쇼(4:3)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Entity Class</vt:lpstr>
      <vt:lpstr>Entity Class</vt:lpstr>
      <vt:lpstr>Entity Class</vt:lpstr>
      <vt:lpstr>Entity Class</vt:lpstr>
      <vt:lpstr>Boundary Class</vt:lpstr>
      <vt:lpstr>Boundary Class</vt:lpstr>
      <vt:lpstr>Control Class</vt:lpstr>
      <vt:lpstr>Control Class</vt:lpstr>
      <vt:lpstr>Control Class</vt:lpstr>
      <vt:lpstr>Control Class</vt:lpstr>
      <vt:lpstr>Control Class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NASO0</cp:lastModifiedBy>
  <cp:revision>500</cp:revision>
  <cp:lastPrinted>2001-07-23T08:42:52Z</cp:lastPrinted>
  <dcterms:created xsi:type="dcterms:W3CDTF">2011-02-22T01:37:12Z</dcterms:created>
  <dcterms:modified xsi:type="dcterms:W3CDTF">2017-05-19T15:17:14Z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