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83" r:id="rId5"/>
    <p:sldId id="261" r:id="rId6"/>
    <p:sldId id="284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50" name="Picture 2" descr="C:\Users\HoonAh\Desktop\소공플젝\TDL_설계써\UI\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32" y="142208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5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074" name="Picture 2" descr="C:\Users\HoonAh\Desktop\소공플젝\TDL_설계써\UI\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35096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098" name="Picture 2" descr="C:\Users\HoonAh\Desktop\소공플젝\TDL_설계써\UI\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30" y="127000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5122" name="Picture 2" descr="C:\Users\HoonAh\Desktop\소공플젝\TDL_설계써\UI\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72" y="145288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자신이 학사정보에서 사용하는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, ‘PW’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매세지를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표시한다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35001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필드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0050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2820462"/>
            <a:chOff x="4614126" y="1746882"/>
            <a:chExt cx="4183813" cy="28204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247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강의 목록 출력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(≒’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’)</a:t>
              </a:r>
            </a:p>
            <a:p>
              <a:pPr algn="just"/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-&gt;’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누를 때마다 정렬이 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ex)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오름차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내림차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각각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창이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생성된다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종료 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꺼지고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유지된다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달력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시간표로 볼 수 있는 창이 생성된다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찾을 항목 입력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-&gt;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찾는 항목이 없을 때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해당 내용이 존재하지 않는다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4328548"/>
            <a:ext cx="4183813" cy="1966505"/>
            <a:chOff x="4614124" y="3376794"/>
            <a:chExt cx="4183813" cy="307523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76794"/>
              <a:ext cx="4183811" cy="5776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1224"/>
              <a:ext cx="4183811" cy="25208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      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 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 , &lt;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강의목록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강의추가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만약 빈 내용이 있으면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57639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필기한 초안내용을 이미지를 제외한 부분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채나은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하는 강의의 이전에 입력한 정보가 </a:t>
              </a:r>
              <a:r>
                <a:rPr kumimoji="0" lang="ko-KR" altLang="en-US" sz="105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kumimoji="0" lang="en-US" altLang="ko-KR" sz="105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을 눌러 완료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관련 내용 작성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 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할일의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이전 입력 정보가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눌러 완료시킨다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빈 내용이 있을 때 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이전정보출력 및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수정정보입력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자신의 할 일을 볼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달력형태로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시간표형태로 할 일을 보여준다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출력테이블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원하는 형태로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Map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굴림" charset="0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875155" y="187515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메뉴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065905" y="187452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로그인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172335" y="275717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217233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설정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2172335" y="487045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보기화면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4065905" y="274574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4065905" y="385826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추가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4065905" y="441769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13" name="도형 12"/>
          <p:cNvCxnSpPr/>
          <p:nvPr/>
        </p:nvCxnSpPr>
        <p:spPr>
          <a:xfrm>
            <a:off x="1982470" y="2256155"/>
            <a:ext cx="6350" cy="2795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>
            <a:off x="1970405" y="2924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flipV="1">
            <a:off x="3624580" y="2930525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V="1">
            <a:off x="3625215" y="4072890"/>
            <a:ext cx="441960" cy="1206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 flipV="1">
            <a:off x="3327400" y="2059305"/>
            <a:ext cx="73914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>
            <a:off x="3875405" y="2924175"/>
            <a:ext cx="635" cy="54800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75405" y="347154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>
            <a:spLocks/>
          </p:cNvSpPr>
          <p:nvPr/>
        </p:nvSpPr>
        <p:spPr>
          <a:xfrm>
            <a:off x="4065270" y="326961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변경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1981835" y="406717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1970405" y="5055235"/>
            <a:ext cx="19113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3851275" y="4067175"/>
            <a:ext cx="635" cy="4883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3839210" y="4567555"/>
            <a:ext cx="226695" cy="63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flipV="1">
            <a:off x="1976119" y="2514600"/>
            <a:ext cx="4418330" cy="1270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6393815" y="2502535"/>
            <a:ext cx="635" cy="310515"/>
          </a:xfrm>
          <a:prstGeom prst="line">
            <a:avLst/>
          </a:prstGeom>
          <a:ln w="9525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5750560" y="2752725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로그아웃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5763260" y="3265170"/>
            <a:ext cx="173799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강의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>
            <a:off x="5774690" y="3860165"/>
            <a:ext cx="1726565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할 일 목록 조회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5762625" y="4419600"/>
            <a:ext cx="1452880" cy="370205"/>
          </a:xfrm>
          <a:prstGeom prst="rect">
            <a:avLst/>
          </a:prstGeom>
          <a:solidFill>
            <a:srgbClr val="33C0FF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문체부 돋음체" charset="0"/>
                <a:ea typeface="문체부 돋음체" charset="0"/>
              </a:rPr>
              <a:t>검색</a:t>
            </a:r>
            <a:endParaRPr lang="ko-KR" altLang="en-US" sz="1800" b="0" cap="none" dirty="0">
              <a:solidFill>
                <a:schemeClr val="tx1"/>
              </a:solidFill>
              <a:latin typeface="문체부 돋음체" charset="0"/>
              <a:ea typeface="문체부 돋음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52425" y="448945"/>
            <a:ext cx="690181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charset="0"/>
                <a:ea typeface="맑은 고딕" charset="0"/>
              </a:rPr>
              <a:t>System Process 정의</a:t>
            </a:r>
            <a:endParaRPr lang="ko-KR" altLang="en-US" sz="1600" b="1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3"/>
          </p:nvPr>
        </p:nvSpPr>
        <p:spPr>
          <a:xfrm>
            <a:off x="6061710" y="6464300"/>
            <a:ext cx="2799715" cy="300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r" defTabSz="914400" eaLnBrk="0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팀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Times New Roman" charset="0"/>
              </a:rPr>
              <a:t> </a:t>
            </a:r>
            <a:r>
              <a:rPr lang="en-US" altLang="ko-KR" sz="900" b="0" i="1" cap="none" dirty="0">
                <a:solidFill>
                  <a:srgbClr val="000066"/>
                </a:solidFill>
                <a:latin typeface="+mn-lt"/>
                <a:ea typeface="굴림" charset="0"/>
              </a:rPr>
              <a:t>명</a:t>
            </a:r>
            <a:endParaRPr lang="ko-KR" altLang="en-US" sz="900" b="0" i="1" cap="none" dirty="0">
              <a:solidFill>
                <a:srgbClr val="000066"/>
              </a:solidFill>
              <a:latin typeface="+mn-lt"/>
              <a:ea typeface="굴림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917065" y="2165985"/>
            <a:ext cx="129286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과목 등록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258379" y="4282741"/>
            <a:ext cx="1018540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정렬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744982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삭제</a:t>
            </a:r>
            <a:endParaRPr lang="ko-KR" altLang="en-US" sz="1400" b="0" cap="none" dirty="0">
              <a:ea typeface="문체부 돋음체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13219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변경</a:t>
            </a:r>
            <a:endParaRPr lang="ko-KR" altLang="en-US" sz="1400" b="0" cap="none" dirty="0">
              <a:ea typeface="문체부 돋음체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839970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추가</a:t>
            </a:r>
            <a:endParaRPr lang="ko-KR" altLang="en-US" sz="1400" b="0" cap="none" dirty="0">
              <a:ea typeface="문체부 돋음체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312795" y="292290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삭제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06057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변경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808355" y="2922270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추가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017645" y="1473835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고객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5974715" y="2165985"/>
            <a:ext cx="1344930" cy="4178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chemeClr val="tx1"/>
                </a:solidFill>
                <a:ea typeface="문체부 돋음체" charset="0"/>
              </a:rPr>
              <a:t>할 일 등록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rot="5400000">
            <a:off x="3397885" y="1043940"/>
            <a:ext cx="288290" cy="1957070"/>
          </a:xfrm>
          <a:prstGeom prst="bentConnector3">
            <a:avLst>
              <a:gd name="adj1" fmla="val 5010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4513580" y="2035175"/>
            <a:ext cx="2133600" cy="144780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rot="5400000">
            <a:off x="1767205" y="21266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16200000" flipH="1">
            <a:off x="2481580" y="2828290"/>
            <a:ext cx="182245" cy="6985"/>
          </a:xfrm>
          <a:prstGeom prst="bentConnector3">
            <a:avLst>
              <a:gd name="adj1" fmla="val 5561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556510" y="2752725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rot="5400000">
            <a:off x="5844540" y="2139315"/>
            <a:ext cx="339725" cy="1253490"/>
          </a:xfrm>
          <a:prstGeom prst="bentConnector3">
            <a:avLst>
              <a:gd name="adj1" fmla="val 4999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5400000">
            <a:off x="6559550" y="2832100"/>
            <a:ext cx="165735" cy="1651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6614160" y="2766060"/>
            <a:ext cx="1259205" cy="170815"/>
          </a:xfrm>
          <a:prstGeom prst="bentConnector2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16200000" flipH="1">
            <a:off x="2562225" y="2075180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16200000" flipH="1">
            <a:off x="6614160" y="2087245"/>
            <a:ext cx="2540" cy="2505075"/>
          </a:xfrm>
          <a:prstGeom prst="bentConnector3">
            <a:avLst>
              <a:gd name="adj1" fmla="val 14146389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9"/>
          <p:cNvSpPr>
            <a:spLocks/>
          </p:cNvSpPr>
          <p:nvPr/>
        </p:nvSpPr>
        <p:spPr>
          <a:xfrm>
            <a:off x="5418771" y="5164129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시간표형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35" name="도형 9"/>
          <p:cNvSpPr>
            <a:spLocks/>
          </p:cNvSpPr>
          <p:nvPr/>
        </p:nvSpPr>
        <p:spPr>
          <a:xfrm>
            <a:off x="7089138" y="5193107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달력형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 bwMode="auto">
          <a:xfrm flipV="1">
            <a:off x="2932748" y="4525645"/>
            <a:ext cx="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도형 9"/>
          <p:cNvSpPr>
            <a:spLocks/>
          </p:cNvSpPr>
          <p:nvPr/>
        </p:nvSpPr>
        <p:spPr>
          <a:xfrm>
            <a:off x="1443514" y="5161398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오름차순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sp>
        <p:nvSpPr>
          <p:cNvPr id="67" name="도형 9"/>
          <p:cNvSpPr>
            <a:spLocks/>
          </p:cNvSpPr>
          <p:nvPr/>
        </p:nvSpPr>
        <p:spPr>
          <a:xfrm>
            <a:off x="2959256" y="5183968"/>
            <a:ext cx="1005205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내림차순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cxnSp>
        <p:nvCxnSpPr>
          <p:cNvPr id="115" name="직선 연결선 114"/>
          <p:cNvCxnSpPr>
            <a:cxnSpLocks/>
            <a:stCxn id="15" idx="2"/>
          </p:cNvCxnSpPr>
          <p:nvPr/>
        </p:nvCxnSpPr>
        <p:spPr bwMode="auto">
          <a:xfrm flipH="1">
            <a:off x="2563176" y="3327400"/>
            <a:ext cx="2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endCxn id="180" idx="0"/>
          </p:cNvCxnSpPr>
          <p:nvPr/>
        </p:nvCxnSpPr>
        <p:spPr bwMode="auto">
          <a:xfrm>
            <a:off x="6831329" y="3678231"/>
            <a:ext cx="0" cy="615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</p:cNvCxnSpPr>
          <p:nvPr/>
        </p:nvCxnSpPr>
        <p:spPr bwMode="auto">
          <a:xfrm flipH="1">
            <a:off x="2815904" y="3818892"/>
            <a:ext cx="3180" cy="4540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cxnSpLocks/>
            <a:stCxn id="12" idx="2"/>
          </p:cNvCxnSpPr>
          <p:nvPr/>
        </p:nvCxnSpPr>
        <p:spPr bwMode="auto">
          <a:xfrm flipH="1">
            <a:off x="6634480" y="3327400"/>
            <a:ext cx="318" cy="33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cxnSpLocks/>
          </p:cNvCxnSpPr>
          <p:nvPr/>
        </p:nvCxnSpPr>
        <p:spPr bwMode="auto">
          <a:xfrm>
            <a:off x="4487546" y="3818892"/>
            <a:ext cx="21631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cxnSpLocks/>
          </p:cNvCxnSpPr>
          <p:nvPr/>
        </p:nvCxnSpPr>
        <p:spPr bwMode="auto">
          <a:xfrm>
            <a:off x="6634162" y="3665855"/>
            <a:ext cx="318" cy="15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도형 8"/>
          <p:cNvSpPr>
            <a:spLocks/>
          </p:cNvSpPr>
          <p:nvPr/>
        </p:nvSpPr>
        <p:spPr>
          <a:xfrm>
            <a:off x="6212838" y="4293535"/>
            <a:ext cx="1236982" cy="405130"/>
          </a:xfrm>
          <a:prstGeom prst="roundRect">
            <a:avLst/>
          </a:prstGeom>
          <a:solidFill>
            <a:srgbClr val="FFFFFF"/>
          </a:solidFill>
          <a:ln w="25400" cap="flat" cmpd="sng">
            <a:solidFill>
              <a:schemeClr val="bg1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보기</a:t>
            </a:r>
            <a:r>
              <a:rPr lang="en-US" altLang="ko-KR" dirty="0">
                <a:solidFill>
                  <a:schemeClr val="tx1"/>
                </a:solidFill>
                <a:ea typeface="문체부 돋음체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ea typeface="문체부 돋음체" charset="0"/>
              </a:rPr>
              <a:t>리스트</a:t>
            </a:r>
            <a:r>
              <a:rPr lang="en-US" altLang="ko-KR" dirty="0">
                <a:solidFill>
                  <a:schemeClr val="tx1"/>
                </a:solidFill>
                <a:ea typeface="문체부 돋음체" charset="0"/>
              </a:rPr>
              <a:t>)</a:t>
            </a:r>
            <a:endParaRPr lang="ko-KR" altLang="en-US" sz="1400" b="0" cap="none" dirty="0">
              <a:solidFill>
                <a:schemeClr val="tx1"/>
              </a:solidFill>
              <a:ea typeface="문체부 돋음체" charset="0"/>
            </a:endParaRPr>
          </a:p>
        </p:txBody>
      </p:sp>
      <p:cxnSp>
        <p:nvCxnSpPr>
          <p:cNvPr id="196" name="직선 연결선 195"/>
          <p:cNvCxnSpPr>
            <a:cxnSpLocks/>
          </p:cNvCxnSpPr>
          <p:nvPr/>
        </p:nvCxnSpPr>
        <p:spPr bwMode="auto">
          <a:xfrm>
            <a:off x="2563176" y="3665855"/>
            <a:ext cx="6034" cy="15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cxnSpLocks/>
          </p:cNvCxnSpPr>
          <p:nvPr/>
        </p:nvCxnSpPr>
        <p:spPr bwMode="auto">
          <a:xfrm>
            <a:off x="2553017" y="3818892"/>
            <a:ext cx="14319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 bwMode="auto">
          <a:xfrm>
            <a:off x="3964461" y="3818892"/>
            <a:ext cx="556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/>
          <p:cNvCxnSpPr>
            <a:cxnSpLocks/>
          </p:cNvCxnSpPr>
          <p:nvPr/>
        </p:nvCxnSpPr>
        <p:spPr bwMode="auto">
          <a:xfrm rot="5400000">
            <a:off x="2172965" y="4521634"/>
            <a:ext cx="438638" cy="82153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/>
          <p:cNvCxnSpPr>
            <a:cxnSpLocks/>
            <a:endCxn id="67" idx="0"/>
          </p:cNvCxnSpPr>
          <p:nvPr/>
        </p:nvCxnSpPr>
        <p:spPr bwMode="auto">
          <a:xfrm>
            <a:off x="2803050" y="4930775"/>
            <a:ext cx="658809" cy="25319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/>
          <p:cNvCxnSpPr>
            <a:cxnSpLocks/>
          </p:cNvCxnSpPr>
          <p:nvPr/>
        </p:nvCxnSpPr>
        <p:spPr bwMode="auto">
          <a:xfrm rot="5400000">
            <a:off x="6118535" y="4507218"/>
            <a:ext cx="438638" cy="821532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/>
          <p:cNvCxnSpPr>
            <a:cxnSpLocks/>
            <a:endCxn id="35" idx="0"/>
          </p:cNvCxnSpPr>
          <p:nvPr/>
        </p:nvCxnSpPr>
        <p:spPr bwMode="auto">
          <a:xfrm>
            <a:off x="6732508" y="4917984"/>
            <a:ext cx="859233" cy="27512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7" name="Picture 3" descr="C:\Users\HoonAh\Desktop\소공플젝\TDL_설계써\UI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3" y="1430094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273" y="2336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2017.05.16 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손으로 필기한 초안내용을 </a:t>
            </a:r>
            <a:r>
              <a:rPr lang="ko-KR" altLang="en-US" sz="2400" dirty="0" err="1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스캔하여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첨부</a:t>
            </a:r>
            <a:endParaRPr lang="en-US" altLang="ko-KR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슬라이드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까지</a:t>
            </a:r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17</a:t>
            </a:r>
            <a:r>
              <a:rPr lang="ko-KR" altLang="en-US" sz="2400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일까지 이미지를 제외한 부분 작성</a:t>
            </a:r>
          </a:p>
        </p:txBody>
      </p:sp>
    </p:spTree>
    <p:extLst>
      <p:ext uri="{BB962C8B-B14F-4D97-AF65-F5344CB8AC3E}">
        <p14:creationId xmlns:p14="http://schemas.microsoft.com/office/powerpoint/2010/main" val="408254793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5593</TotalTime>
  <Words>1857</Words>
  <Application>Microsoft Office PowerPoint</Application>
  <PresentationFormat>화면 슬라이드 쇼(4:3)</PresentationFormat>
  <Paragraphs>744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HY궁서B</vt:lpstr>
      <vt:lpstr>HY울릉도B</vt:lpstr>
      <vt:lpstr>HY울릉도M</vt:lpstr>
      <vt:lpstr>HY헤드라인M</vt:lpstr>
      <vt:lpstr>굴림</vt:lpstr>
      <vt:lpstr>맑은 고딕</vt:lpstr>
      <vt:lpstr>문체부 돋음체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Map</vt:lpstr>
      <vt:lpstr>System Process 정의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NASO0</cp:lastModifiedBy>
  <cp:revision>508</cp:revision>
  <cp:lastPrinted>2001-07-23T08:42:52Z</cp:lastPrinted>
  <dcterms:created xsi:type="dcterms:W3CDTF">2011-02-22T01:37:12Z</dcterms:created>
  <dcterms:modified xsi:type="dcterms:W3CDTF">2017-05-21T12:37:28Z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