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75" d="100"/>
          <a:sy n="75" d="100"/>
        </p:scale>
        <p:origin x="-1212" y="-10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smtClean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화면 설계</a:t>
            </a:r>
            <a:r>
              <a:rPr lang="en-US" altLang="ko-KR" dirty="0" smtClean="0"/>
              <a:t>(UI </a:t>
            </a:r>
            <a:r>
              <a:rPr lang="ko-KR" altLang="en-US" dirty="0" smtClean="0"/>
              <a:t>명세서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7905" y="4980911"/>
            <a:ext cx="2978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/>
              <a:t>TenoutofTen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4098" name="Picture 2" descr="C:\Users\HoonAh\Desktop\소공플젝\TDL_설계써\UI\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3530" y="127000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567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5122" name="Picture 2" descr="C:\Users\HoonAh\Desktop\소공플젝\TDL_설계써\UI\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6972" y="1452880"/>
            <a:ext cx="661902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5534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’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사용하기 위해 자신이 학사정보에서 사용하는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 , ‘PW’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를 입력하여 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로그인한다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가 입력되어지지 않았거나</a:t>
              </a: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입력이 틀린 경우 </a:t>
              </a: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안내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매세지를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표시한다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-‘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또는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‘PW’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가 제대로 입력된 후 로그인 버튼을 누르면 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  메인 화면으로 이동한다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ko-KR" altLang="en-US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35001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로고 사진을 삽입한다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배경색은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으로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맑은 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을 사용한다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PW -&gt;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학번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PW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입력하는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 필드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로그인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-&gt;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078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학번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PW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LG001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00501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성공시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보이는 </a:t>
            </a:r>
            <a:r>
              <a:rPr kumimoji="0" lang="ko-KR" altLang="en-US" sz="105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메인화면이다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2820462"/>
            <a:chOff x="4614126" y="1746882"/>
            <a:chExt cx="4183813" cy="282046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24734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강의 목록 출력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(≒’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할일목록조회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’)</a:t>
              </a:r>
            </a:p>
            <a:p>
              <a:pPr algn="just"/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-&gt;’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강의목록조회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를 누를 때마다 정렬이 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 ex)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오름차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내림차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’,’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누르면 각각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강의추가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강의변경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‘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창이 생성된다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종료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생성된다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‘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예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누르면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투두리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종료 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아니오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를 누르면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꺼지고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kumimoji="0" lang="ko-KR" altLang="en-US" sz="1050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메인화면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이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유지된다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-’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를 누르면 달력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시간표로 볼 수 있는 창이 생성된다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찾을 항목 입력 후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을 누르면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&gt;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검색결과가 출력된다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-&gt;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찾는 항목이 없을 때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해당 내용이 존재하지 않는다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22905" y="4328548"/>
            <a:ext cx="4183813" cy="1966505"/>
            <a:chOff x="4614124" y="3376794"/>
            <a:chExt cx="4183813" cy="307523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76794"/>
              <a:ext cx="4183811" cy="5776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931224"/>
              <a:ext cx="4183811" cy="25208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배경색       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폰트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맑은고딕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 테이블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할일목록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&lt;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&gt; , &lt;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&gt;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강의목록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종료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할일목록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조회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삭제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보기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검색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강의목록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할일목록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 자신이 듣고있는 강의를 추가시키는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강의추가 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 관련 내용작성 후 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눌러 추가한다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만약 빈 내용이 있으면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강의추가화면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 자신이 듣고있는 강의를 변경시키는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강의변경 </a:t>
              </a:r>
              <a:r>
                <a:rPr kumimoji="0" lang="en-US" altLang="ko-KR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kumimoji="0" lang="ko-KR" altLang="en-US" sz="105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변경하고자 하는 강의의 이전에 입력한 정보가 </a:t>
              </a:r>
              <a:r>
                <a:rPr kumimoji="0" lang="ko-KR" altLang="en-US" sz="1050" b="1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kumimoji="0" lang="en-US" altLang="ko-KR" sz="105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정보가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입력창에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뜬다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’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을 눌러 완료 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</a:t>
              </a:r>
              <a:r>
                <a:rPr kumimoji="0" lang="ko-KR" alt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강의명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담당교수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강의시간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수강년도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수강학기 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라벨에 각각 해당하는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20259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담당교수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강의시간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수강년도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수강학기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강의변경화면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SC003_2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78289851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/>
                <a:gridCol w="2145506"/>
                <a:gridCol w="2145506"/>
                <a:gridCol w="214550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부분 초안 작성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작성하여 </a:t>
                      </a:r>
                      <a:r>
                        <a:rPr lang="ko-KR" altLang="en-US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스캔한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이미지 첨부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-&gt;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참고하여 정리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최훈아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손으로 필기한 초안내용을 이미지를 제외한 부분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김재영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 자신의 할 일을 추가시키는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할일추가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관련 내용 작성 후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눌러 완료 시킨다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        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빈 내용이 있으면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안내창이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출력된다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알람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할일추가화면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 자신의 할 일을 변경시키는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할일변경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변경하고자 하는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할일의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이전 입력 정보가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입력창에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출력된다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변경 후 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눌러 완료시킨다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              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빈 내용이 있을 때 </a:t>
              </a:r>
              <a:endParaRPr lang="en-US" altLang="ko-KR" sz="105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라벨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마감기한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텍스트필드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할일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실제마감일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en-US" altLang="ko-KR" sz="1050" dirty="0" err="1" smtClean="0">
                  <a:latin typeface="맑은 고딕" pitchFamily="50" charset="-127"/>
                  <a:ea typeface="맑은 고딕" pitchFamily="50" charset="-127"/>
                </a:rPr>
                <a:t>CheckBox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중요여부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완료여부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 err="1" smtClean="0">
                  <a:latin typeface="맑은 고딕" pitchFamily="50" charset="-127"/>
                  <a:ea typeface="맑은 고딕" pitchFamily="50" charset="-127"/>
                </a:rPr>
                <a:t>알람</a:t>
              </a: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추가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변경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이전정보출력 및 </a:t>
                      </a:r>
                      <a:endParaRPr lang="en-US" altLang="ko-KR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수정정보입력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en-US" altLang="ko-KR" sz="105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텍스트필드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907045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할일변경화면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SC004_2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TD002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ME001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</a:t>
            </a:r>
            <a:r>
              <a:rPr kumimoji="0" lang="ko-KR" altLang="en-US" sz="105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50" dirty="0" err="1" smtClean="0">
                <a:latin typeface="맑은 고딕" pitchFamily="50" charset="-127"/>
                <a:ea typeface="맑은 고딕" pitchFamily="50" charset="-127"/>
              </a:rPr>
              <a:t>투두리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에 자신의 할 일을 볼 수 있는 화면이다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달력형태로 할 일을 보여준다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버튼을 누르면 </a:t>
              </a:r>
              <a:r>
                <a:rPr lang="ko-KR" altLang="en-US" sz="1050" b="1" dirty="0" err="1" smtClean="0">
                  <a:latin typeface="맑은 고딕" pitchFamily="50" charset="-127"/>
                  <a:ea typeface="맑은 고딕" pitchFamily="50" charset="-127"/>
                </a:rPr>
                <a:t>출력창에</a:t>
              </a:r>
              <a:r>
                <a:rPr lang="ko-KR" altLang="en-US" sz="1050" b="1" dirty="0" smtClean="0">
                  <a:latin typeface="맑은 고딕" pitchFamily="50" charset="-127"/>
                  <a:ea typeface="맑은 고딕" pitchFamily="50" charset="-127"/>
                </a:rPr>
                <a:t> 시간표형태로 할 일을 보여준다</a:t>
              </a:r>
              <a:r>
                <a:rPr lang="en-US" altLang="ko-KR" sz="1050" b="1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47558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버튼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달력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, ‘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시간표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’ </a:t>
              </a:r>
            </a:p>
            <a:p>
              <a:pPr algn="just"/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출력테이블 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사용자가 원하는 형태로 출력한다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7203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6345237" y="6614319"/>
            <a:ext cx="2798763" cy="300038"/>
          </a:xfrm>
        </p:spPr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투두리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설계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(UI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명세서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보기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ME001, FM001, FM002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내용 개체 틀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할일 </a:t>
                      </a:r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출력창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329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 smtClean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mtClean="0"/>
                <a:t>확인</a:t>
              </a:r>
              <a:endParaRPr kumimoji="0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 </a:t>
              </a:r>
              <a:r>
                <a:rPr lang="ko-KR" altLang="en-US" dirty="0" smtClean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 smtClean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주소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/>
                <a:gridCol w="504000"/>
                <a:gridCol w="1521016"/>
                <a:gridCol w="1521016"/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/>
                <a:gridCol w="2983884"/>
                <a:gridCol w="1196090"/>
                <a:gridCol w="1859283"/>
                <a:gridCol w="597313"/>
                <a:gridCol w="1272218"/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1027" name="Picture 3" descr="C:\Users\HoonAh\Desktop\소공플젝\TDL_설계써\UI\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413" y="1430094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8273" y="2336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2017.05.16 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손으로 필기한 초안내용을 </a:t>
            </a:r>
            <a:r>
              <a:rPr lang="ko-KR" altLang="en-US" sz="2400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스캔하여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첨부</a:t>
            </a:r>
            <a:endParaRPr lang="en-US" altLang="ko-KR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슬라이드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7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까지</a:t>
            </a:r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-&gt; 17</a:t>
            </a:r>
            <a:r>
              <a:rPr lang="ko-KR" altLang="en-US" sz="24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일까지 이미지를 제외한 부분 작성</a:t>
            </a:r>
            <a:endParaRPr lang="ko-KR" altLang="en-US" sz="2400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54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2050" name="Picture 2" descr="C:\Users\HoonAh\Desktop\소공플젝\TDL_설계써\UI\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7932" y="142208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071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smtClean="0"/>
              <a:t>팀 명</a:t>
            </a:r>
            <a:endParaRPr lang="en-US" altLang="ko-KR" dirty="0"/>
          </a:p>
        </p:txBody>
      </p:sp>
      <p:pic>
        <p:nvPicPr>
          <p:cNvPr id="3074" name="Picture 2" descr="C:\Users\HoonAh\Desktop\소공플젝\TDL_설계써\UI\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350962"/>
            <a:ext cx="6619025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315131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5528</TotalTime>
  <Words>1710</Words>
  <Application>Microsoft Office PowerPoint</Application>
  <PresentationFormat>화면 슬라이드 쇼(4:3)</PresentationFormat>
  <Paragraphs>700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07 Template</vt:lpstr>
      <vt:lpstr> 화면 설계(UI 명세서)</vt:lpstr>
      <vt:lpstr>변경 이력</vt:lpstr>
      <vt:lpstr>System Map</vt:lpstr>
      <vt:lpstr>System Process 정의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499</cp:revision>
  <cp:lastPrinted>2001-07-23T08:42:52Z</cp:lastPrinted>
  <dcterms:created xsi:type="dcterms:W3CDTF">2011-02-22T01:37:12Z</dcterms:created>
  <dcterms:modified xsi:type="dcterms:W3CDTF">2017-05-17T13:53:22Z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