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83" r:id="rId5"/>
    <p:sldId id="261" r:id="rId6"/>
    <p:sldId id="284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634" y="-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50" name="Picture 2" descr="C:\Users\HoonAh\Desktop\소공플젝\TDL_설계써\UI\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2" y="142208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074" name="Picture 2" descr="C:\Users\HoonAh\Desktop\소공플젝\TDL_설계써\UI\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35096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098" name="Picture 2" descr="C:\Users\HoonAh\Desktop\소공플젝\TDL_설계써\UI\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0" y="127000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122" name="Picture 2" descr="C:\Users\HoonAh\Desktop\소공플젝\TDL_설계써\UI\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72" y="145288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자신이 학사정보에서 사용하는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, ‘PW’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매세지를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표시한다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35001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필드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0050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2820462"/>
            <a:chOff x="4614126" y="1746882"/>
            <a:chExt cx="4183813" cy="28204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247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강의 목록 출력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(≒’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’)</a:t>
              </a:r>
            </a:p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-&gt;’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누를 때마다 정렬이 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ex)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오름차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내림차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각각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창이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 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꺼지고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유지된다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달력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시간표로 볼 수 있는 창이 생성된다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찾을 항목 입력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-&gt;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찾는 항목이 없을 때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내용이 존재하지 않는다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4328548"/>
            <a:ext cx="4183813" cy="1966505"/>
            <a:chOff x="4614124" y="3376794"/>
            <a:chExt cx="4183813" cy="307523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76794"/>
              <a:ext cx="4183811" cy="5776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1224"/>
              <a:ext cx="4183811" cy="25208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      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 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 , &lt;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강의추가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만약 빈 내용이 있으면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59900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필기한 초안내용을 이미지를 제외한 부분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하는 강의의 이전에 입력한 정보가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kumimoji="0" lang="en-US" altLang="ko-KR" sz="105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눌러 완료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관련 내용 작성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 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이전 입력 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있을 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이전정보출력 및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수정정보입력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볼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달력형태로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시간표형태로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원하는 형태로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Map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875155" y="187515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메뉴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065905" y="187452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로그인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172335" y="275717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217233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2172335" y="487045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보기화면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065905" y="274574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406590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065905" y="441769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>
            <a:off x="1982470" y="2256155"/>
            <a:ext cx="6350" cy="2795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1970405" y="2924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flipV="1">
            <a:off x="3624580" y="2930525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3625215" y="4072890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flipV="1">
            <a:off x="3327400" y="2059305"/>
            <a:ext cx="73914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>
            <a:off x="3875405" y="2924175"/>
            <a:ext cx="635" cy="54800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75405" y="347154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>
            <a:spLocks/>
          </p:cNvSpPr>
          <p:nvPr/>
        </p:nvSpPr>
        <p:spPr>
          <a:xfrm>
            <a:off x="4065270" y="326961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1981835" y="4067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1970405" y="505523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851275" y="4067175"/>
            <a:ext cx="635" cy="4883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3839210" y="456755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flipV="1">
            <a:off x="1976119" y="2514600"/>
            <a:ext cx="441833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6393815" y="2502535"/>
            <a:ext cx="635" cy="3105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5750560" y="275272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로그아웃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5763260" y="3265170"/>
            <a:ext cx="173799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5774690" y="3860165"/>
            <a:ext cx="172656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5762625" y="441960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검색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Process 정의</a:t>
            </a:r>
            <a:endParaRPr lang="ko-KR" altLang="en-US" sz="16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 smtClean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cap="none" dirty="0" smtClean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cap="none" dirty="0" smtClean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cap="none" dirty="0" smtClean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917065" y="2165985"/>
            <a:ext cx="129286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과목 등록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755650" y="4644390"/>
            <a:ext cx="1162050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관리자</a:t>
            </a:r>
            <a:endParaRPr lang="ko-KR" altLang="en-US" sz="1400" b="0" cap="none" dirty="0" smtClean="0">
              <a:latin typeface="문체부 돋음체" charset="0"/>
              <a:ea typeface="문체부 돋음체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017645" y="5048885"/>
            <a:ext cx="1018540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정렬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017645" y="425259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보기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44982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삭제</a:t>
            </a:r>
            <a:endParaRPr lang="ko-KR" altLang="en-US" sz="1400" b="0" cap="none" dirty="0" smtClean="0">
              <a:latin typeface="문체부 돋음체" charset="0"/>
              <a:ea typeface="문체부 돋음체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13219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변경</a:t>
            </a:r>
            <a:endParaRPr lang="ko-KR" altLang="en-US" sz="1400" b="0" cap="none" dirty="0" smtClean="0">
              <a:latin typeface="문체부 돋음체" charset="0"/>
              <a:ea typeface="문체부 돋음체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83997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추가</a:t>
            </a:r>
            <a:endParaRPr lang="ko-KR" altLang="en-US" sz="1400" b="0" cap="none" dirty="0" smtClean="0">
              <a:latin typeface="문체부 돋음체" charset="0"/>
              <a:ea typeface="문체부 돋음체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312795" y="292290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삭제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06057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변경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80835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추가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017645" y="147383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고객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974715" y="2165985"/>
            <a:ext cx="134493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등록</a:t>
            </a:r>
            <a:endParaRPr lang="ko-KR" altLang="en-US" sz="1400" b="0" cap="none" dirty="0" smtClean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5400000">
            <a:off x="3397885" y="1043940"/>
            <a:ext cx="288290" cy="1957070"/>
          </a:xfrm>
          <a:prstGeom prst="bentConnector3">
            <a:avLst>
              <a:gd name="adj1" fmla="val 501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4513580" y="2035175"/>
            <a:ext cx="2133600" cy="14478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5400000">
            <a:off x="1767205" y="21266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16200000" flipH="1">
            <a:off x="2481580" y="2828290"/>
            <a:ext cx="182245" cy="6985"/>
          </a:xfrm>
          <a:prstGeom prst="bentConnector3">
            <a:avLst>
              <a:gd name="adj1" fmla="val 50042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556510" y="2752725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rot="5400000">
            <a:off x="5844540" y="21393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5400000">
            <a:off x="6559550" y="2832100"/>
            <a:ext cx="165735" cy="1651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6614160" y="2766060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16200000" flipH="1">
            <a:off x="2562225" y="2075180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6614160" y="2087245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16200000" flipH="1">
            <a:off x="3078480" y="2811145"/>
            <a:ext cx="926465" cy="1957705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5400000">
            <a:off x="5332730" y="2481580"/>
            <a:ext cx="457200" cy="2147570"/>
          </a:xfrm>
          <a:prstGeom prst="bentConnector2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>
            <a:off x="4519930" y="4657090"/>
            <a:ext cx="7620" cy="3924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flipV="1">
            <a:off x="1917065" y="4455160"/>
            <a:ext cx="2101215" cy="39243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>
            <a:off x="2961005" y="4722495"/>
            <a:ext cx="1070610" cy="542290"/>
          </a:xfrm>
          <a:prstGeom prst="bentConnector3">
            <a:avLst>
              <a:gd name="adj1" fmla="val 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7" name="Picture 3" descr="C:\Users\HoonAh\Desktop\소공플젝\TDL_설계써\UI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3" y="1430094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273" y="2336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2017.05.16 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손으로 필기한 초안내용을 </a:t>
            </a:r>
            <a:r>
              <a:rPr lang="ko-KR" altLang="en-US" sz="2400" dirty="0" err="1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스캔하여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첨부</a:t>
            </a:r>
            <a:endParaRPr lang="en-US" altLang="ko-KR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슬라이드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까지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17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일까지 이미지를 제외한 부분 작성</a:t>
            </a:r>
          </a:p>
        </p:txBody>
      </p:sp>
    </p:spTree>
    <p:extLst>
      <p:ext uri="{BB962C8B-B14F-4D97-AF65-F5344CB8AC3E}">
        <p14:creationId xmlns:p14="http://schemas.microsoft.com/office/powerpoint/2010/main" val="408254793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5530</TotalTime>
  <Words>1773</Words>
  <Application>Microsoft Office PowerPoint</Application>
  <PresentationFormat>화면 슬라이드 쇼(4:3)</PresentationFormat>
  <Paragraphs>737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07 Template</vt:lpstr>
      <vt:lpstr> 화면 설계(UI 명세서)</vt:lpstr>
      <vt:lpstr>변경 이력</vt:lpstr>
      <vt:lpstr>System Map</vt:lpstr>
      <vt:lpstr>System Map</vt:lpstr>
      <vt:lpstr>System Process 정의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HoonAh Choi</cp:lastModifiedBy>
  <cp:revision>501</cp:revision>
  <cp:lastPrinted>2001-07-23T08:42:52Z</cp:lastPrinted>
  <dcterms:created xsi:type="dcterms:W3CDTF">2011-02-22T01:37:12Z</dcterms:created>
  <dcterms:modified xsi:type="dcterms:W3CDTF">2017-05-20T08:01:09Z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