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FF"/>
    <a:srgbClr val="FDFFD5"/>
    <a:srgbClr val="FFA3A3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-158" y="-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바닥글 개체 틀 3"/>
          <p:cNvSpPr txBox="1">
            <a:spLocks/>
          </p:cNvSpPr>
          <p:nvPr/>
        </p:nvSpPr>
        <p:spPr>
          <a:xfrm>
            <a:off x="5701382" y="5092700"/>
            <a:ext cx="2798763" cy="300038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3200" b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3200" b="1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Control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168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2936"/>
              </p:ext>
            </p:extLst>
          </p:nvPr>
        </p:nvGraphicFramePr>
        <p:xfrm>
          <a:off x="2208657" y="1228296"/>
          <a:ext cx="5225415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225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loginedStudent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Student</a:t>
                      </a:r>
                    </a:p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registeredStudent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 login UI : Login UI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isLogin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 id : String ,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pwd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+login (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+logout()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getLoginedStudent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6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12083"/>
              </p:ext>
            </p:extLst>
          </p:nvPr>
        </p:nvGraphicFramePr>
        <p:xfrm>
          <a:off x="1714882" y="1185576"/>
          <a:ext cx="5709320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0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CourseManageSystem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CourseManageSystem</a:t>
                      </a:r>
                      <a:r>
                        <a:rPr lang="en-US" altLang="ko-KR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AddCourseSystem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Edit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Delete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SortCourseSystem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getCourseContesnts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getCourseList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96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22773"/>
              </p:ext>
            </p:extLst>
          </p:nvPr>
        </p:nvGraphicFramePr>
        <p:xfrm>
          <a:off x="2044065" y="1228296"/>
          <a:ext cx="5115687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15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TodoManageSystem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AddTodoSystem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Edit</a:t>
                      </a:r>
                      <a:r>
                        <a:rPr lang="en-US" altLang="ko-KR" sz="18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sz="18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Delete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SortTodoSystem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getTodoContesnts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39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42544"/>
              </p:ext>
            </p:extLst>
          </p:nvPr>
        </p:nvGraphicFramePr>
        <p:xfrm>
          <a:off x="2062353" y="1164288"/>
          <a:ext cx="4704207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704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</a:t>
                      </a:r>
                      <a:r>
                        <a:rPr lang="en-US" altLang="ko-KR" sz="40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getTodoContesnts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1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Control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4802"/>
              </p:ext>
            </p:extLst>
          </p:nvPr>
        </p:nvGraphicFramePr>
        <p:xfrm>
          <a:off x="2172081" y="1228296"/>
          <a:ext cx="4923663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923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r>
                        <a:rPr lang="en-US" altLang="ko-KR" sz="40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SearchTodoSystem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6254">
                <a:tc>
                  <a:txBody>
                    <a:bodyPr/>
                    <a:lstStyle/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SearchTodoSystem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getTodoContents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String[][]</a:t>
                      </a:r>
                    </a:p>
                    <a:p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getTodoList</a:t>
                      </a:r>
                      <a:r>
                        <a:rPr lang="en-US" altLang="ko-KR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 : </a:t>
                      </a:r>
                      <a:r>
                        <a:rPr lang="en-US" altLang="ko-KR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5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03530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박정민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정리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09310"/>
              </p:ext>
            </p:extLst>
          </p:nvPr>
        </p:nvGraphicFramePr>
        <p:xfrm>
          <a:off x="746760" y="555752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 UI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A3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14260"/>
              </p:ext>
            </p:extLst>
          </p:nvPr>
        </p:nvGraphicFramePr>
        <p:xfrm>
          <a:off x="746760" y="3232672"/>
          <a:ext cx="935736" cy="679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13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Min UI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A3A3"/>
                    </a:solidFill>
                  </a:tcPr>
                </a:tc>
              </a:tr>
              <a:tr h="3135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3927"/>
              </p:ext>
            </p:extLst>
          </p:nvPr>
        </p:nvGraphicFramePr>
        <p:xfrm>
          <a:off x="3794760" y="555752"/>
          <a:ext cx="15544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5280"/>
              </p:ext>
            </p:extLst>
          </p:nvPr>
        </p:nvGraphicFramePr>
        <p:xfrm>
          <a:off x="7449312" y="553720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92421"/>
              </p:ext>
            </p:extLst>
          </p:nvPr>
        </p:nvGraphicFramePr>
        <p:xfrm>
          <a:off x="7449312" y="2006600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41580"/>
              </p:ext>
            </p:extLst>
          </p:nvPr>
        </p:nvGraphicFramePr>
        <p:xfrm>
          <a:off x="7261053" y="2972336"/>
          <a:ext cx="12781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 List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45484"/>
              </p:ext>
            </p:extLst>
          </p:nvPr>
        </p:nvGraphicFramePr>
        <p:xfrm>
          <a:off x="7261053" y="5221762"/>
          <a:ext cx="12781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List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67201"/>
              </p:ext>
            </p:extLst>
          </p:nvPr>
        </p:nvGraphicFramePr>
        <p:xfrm>
          <a:off x="7449312" y="4252468"/>
          <a:ext cx="9357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93D3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3020"/>
              </p:ext>
            </p:extLst>
          </p:nvPr>
        </p:nvGraphicFramePr>
        <p:xfrm>
          <a:off x="3794760" y="1648011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 Manage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16291"/>
              </p:ext>
            </p:extLst>
          </p:nvPr>
        </p:nvGraphicFramePr>
        <p:xfrm>
          <a:off x="3803725" y="4007224"/>
          <a:ext cx="1554480" cy="986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57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Manage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41168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83221"/>
              </p:ext>
            </p:extLst>
          </p:nvPr>
        </p:nvGraphicFramePr>
        <p:xfrm>
          <a:off x="3794760" y="5221762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 </a:t>
                      </a:r>
                      <a:r>
                        <a:rPr lang="en-US" altLang="ko-KR" sz="14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9535"/>
              </p:ext>
            </p:extLst>
          </p:nvPr>
        </p:nvGraphicFramePr>
        <p:xfrm>
          <a:off x="3803725" y="2799737"/>
          <a:ext cx="15544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 Course System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DFF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>
            <a:endCxn id="9" idx="1"/>
          </p:cNvCxnSpPr>
          <p:nvPr/>
        </p:nvCxnSpPr>
        <p:spPr bwMode="auto">
          <a:xfrm>
            <a:off x="1682496" y="923365"/>
            <a:ext cx="2112264" cy="3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endCxn id="15" idx="1"/>
          </p:cNvCxnSpPr>
          <p:nvPr/>
        </p:nvCxnSpPr>
        <p:spPr bwMode="auto">
          <a:xfrm flipV="1">
            <a:off x="1682496" y="2092511"/>
            <a:ext cx="2112264" cy="14485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endCxn id="18" idx="1"/>
          </p:cNvCxnSpPr>
          <p:nvPr/>
        </p:nvCxnSpPr>
        <p:spPr bwMode="auto">
          <a:xfrm flipV="1">
            <a:off x="1682496" y="3244237"/>
            <a:ext cx="2121229" cy="296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>
            <a:endCxn id="16" idx="1"/>
          </p:cNvCxnSpPr>
          <p:nvPr/>
        </p:nvCxnSpPr>
        <p:spPr bwMode="auto">
          <a:xfrm>
            <a:off x="1682496" y="3541059"/>
            <a:ext cx="2121229" cy="959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endCxn id="17" idx="1"/>
          </p:cNvCxnSpPr>
          <p:nvPr/>
        </p:nvCxnSpPr>
        <p:spPr bwMode="auto">
          <a:xfrm>
            <a:off x="1682496" y="3541059"/>
            <a:ext cx="2112264" cy="21252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/>
          <p:cNvCxnSpPr>
            <a:endCxn id="8" idx="0"/>
          </p:cNvCxnSpPr>
          <p:nvPr/>
        </p:nvCxnSpPr>
        <p:spPr bwMode="auto">
          <a:xfrm>
            <a:off x="1210235" y="1295400"/>
            <a:ext cx="4393" cy="19372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endCxn id="10" idx="1"/>
          </p:cNvCxnSpPr>
          <p:nvPr/>
        </p:nvCxnSpPr>
        <p:spPr bwMode="auto">
          <a:xfrm>
            <a:off x="5349240" y="923365"/>
            <a:ext cx="2100072" cy="11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endCxn id="11" idx="1"/>
          </p:cNvCxnSpPr>
          <p:nvPr/>
        </p:nvCxnSpPr>
        <p:spPr bwMode="auto">
          <a:xfrm>
            <a:off x="5349240" y="2092511"/>
            <a:ext cx="2100072" cy="284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>
            <a:endCxn id="14" idx="1"/>
          </p:cNvCxnSpPr>
          <p:nvPr/>
        </p:nvCxnSpPr>
        <p:spPr bwMode="auto">
          <a:xfrm>
            <a:off x="5349240" y="4500686"/>
            <a:ext cx="2100072" cy="122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endCxn id="13" idx="1"/>
          </p:cNvCxnSpPr>
          <p:nvPr/>
        </p:nvCxnSpPr>
        <p:spPr bwMode="auto">
          <a:xfrm flipV="1">
            <a:off x="5349240" y="5592602"/>
            <a:ext cx="1911813" cy="73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endCxn id="12" idx="1"/>
          </p:cNvCxnSpPr>
          <p:nvPr/>
        </p:nvCxnSpPr>
        <p:spPr bwMode="auto">
          <a:xfrm>
            <a:off x="5349240" y="3232672"/>
            <a:ext cx="1911813" cy="1105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>
            <a:endCxn id="12" idx="0"/>
          </p:cNvCxnSpPr>
          <p:nvPr/>
        </p:nvCxnSpPr>
        <p:spPr bwMode="auto">
          <a:xfrm flipH="1">
            <a:off x="7900117" y="2748280"/>
            <a:ext cx="6754" cy="2240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endCxn id="13" idx="0"/>
          </p:cNvCxnSpPr>
          <p:nvPr/>
        </p:nvCxnSpPr>
        <p:spPr bwMode="auto">
          <a:xfrm flipH="1">
            <a:off x="7900117" y="4994148"/>
            <a:ext cx="6754" cy="2276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Entity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6994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7108"/>
              </p:ext>
            </p:extLst>
          </p:nvPr>
        </p:nvGraphicFramePr>
        <p:xfrm>
          <a:off x="2488008" y="1228296"/>
          <a:ext cx="3960268" cy="49673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studentNum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studentName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</a:t>
                      </a:r>
                    </a:p>
                    <a:p>
                      <a:pPr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-password : String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1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18134"/>
              </p:ext>
            </p:extLst>
          </p:nvPr>
        </p:nvGraphicFramePr>
        <p:xfrm>
          <a:off x="4790512" y="1255585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CourseList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courseArray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Course[]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35071"/>
              </p:ext>
            </p:extLst>
          </p:nvPr>
        </p:nvGraphicFramePr>
        <p:xfrm>
          <a:off x="352425" y="1255586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courseName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-professor : String</a:t>
                      </a: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courseDay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courseTime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courseYear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courseSemester</a:t>
                      </a:r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45424"/>
              </p:ext>
            </p:extLst>
          </p:nvPr>
        </p:nvGraphicFramePr>
        <p:xfrm>
          <a:off x="4719709" y="1228296"/>
          <a:ext cx="3960268" cy="4967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60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TodoList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todoArray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[]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Entity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0091"/>
              </p:ext>
            </p:extLst>
          </p:nvPr>
        </p:nvGraphicFramePr>
        <p:xfrm>
          <a:off x="433453" y="1228296"/>
          <a:ext cx="3930556" cy="496778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93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5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endParaRPr lang="ko-KR" altLang="en-US" sz="4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25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task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endtime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readEndTime</a:t>
                      </a:r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sz="25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en-US" altLang="ko-KR" sz="250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Important : String</a:t>
                      </a:r>
                    </a:p>
                    <a:p>
                      <a:pPr algn="l"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complete : String</a:t>
                      </a:r>
                    </a:p>
                    <a:p>
                      <a:pPr algn="l" latinLnBrk="1"/>
                      <a:r>
                        <a:rPr lang="en-US" altLang="ko-KR" sz="25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alarm : String</a:t>
                      </a:r>
                      <a:endParaRPr lang="ko-KR" altLang="en-US" sz="2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0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4500" dirty="0"/>
              <a:t>Boundary Class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3011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20211"/>
            <a:ext cx="8327552" cy="625950"/>
          </a:xfrm>
        </p:spPr>
        <p:txBody>
          <a:bodyPr/>
          <a:lstStyle/>
          <a:p>
            <a:r>
              <a:rPr lang="en-US" altLang="ko-KR" sz="2500" dirty="0"/>
              <a:t>Boundary Class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89904"/>
              </p:ext>
            </p:extLst>
          </p:nvPr>
        </p:nvGraphicFramePr>
        <p:xfrm>
          <a:off x="355600" y="1229360"/>
          <a:ext cx="4175760" cy="49732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xmlns="" val="377423992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 UI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007300"/>
                  </a:ext>
                </a:extLst>
              </a:tr>
              <a:tr h="24907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logoutButton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cancelButton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timeButton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showCourseButton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courseTable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Table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regTable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Table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courseContents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ShowCourseSystem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7690364"/>
                  </a:ext>
                </a:extLst>
              </a:tr>
              <a:tr h="17676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showMainUI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studentName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String)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showTimeUI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actionPerformed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ActionEvent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77380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50623"/>
              </p:ext>
            </p:extLst>
          </p:nvPr>
        </p:nvGraphicFramePr>
        <p:xfrm>
          <a:off x="4754100" y="1229358"/>
          <a:ext cx="4106407" cy="4973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06407">
                  <a:extLst>
                    <a:ext uri="{9D8B030D-6E8A-4147-A177-3AD203B41FA5}">
                      <a16:colId xmlns:a16="http://schemas.microsoft.com/office/drawing/2014/main" xmlns="" val="3774239926"/>
                    </a:ext>
                  </a:extLst>
                </a:gridCol>
              </a:tblGrid>
              <a:tr h="410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ogin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07300"/>
                  </a:ext>
                </a:extLst>
              </a:tr>
              <a:tr h="2632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loginButton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Button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idTextField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TextField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passwordTextField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TextField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7690364"/>
                  </a:ext>
                </a:extLst>
              </a:tr>
              <a:tr h="193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LoginUI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showLoginUI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failLogin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setLoginSystem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getLoginSystem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LoginSystem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actionPerformed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 :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ActionEvent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7738046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b="1" i="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TenoutofTen</a:t>
            </a:r>
            <a:endParaRPr lang="en-US" altLang="ko-KR" sz="1600" b="1" i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5617</TotalTime>
  <Words>408</Words>
  <Application>Microsoft Office PowerPoint</Application>
  <PresentationFormat>화면 슬라이드 쇼(4:3)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07 Template</vt:lpstr>
      <vt:lpstr> Class 설계서</vt:lpstr>
      <vt:lpstr>변경 이력</vt:lpstr>
      <vt:lpstr>PowerPoint 프레젠테이션</vt:lpstr>
      <vt:lpstr>Entity Class</vt:lpstr>
      <vt:lpstr>Entity Class</vt:lpstr>
      <vt:lpstr>Entity Class</vt:lpstr>
      <vt:lpstr>Entity Class</vt:lpstr>
      <vt:lpstr>Boundary Class</vt:lpstr>
      <vt:lpstr>Boundary Class</vt:lpstr>
      <vt:lpstr>Control Class</vt:lpstr>
      <vt:lpstr>Control Class</vt:lpstr>
      <vt:lpstr>Control Class</vt:lpstr>
      <vt:lpstr>Control Class</vt:lpstr>
      <vt:lpstr>Control Class</vt:lpstr>
      <vt:lpstr>Control Class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HoonAh Choi</cp:lastModifiedBy>
  <cp:revision>507</cp:revision>
  <cp:lastPrinted>2001-07-23T08:42:52Z</cp:lastPrinted>
  <dcterms:created xsi:type="dcterms:W3CDTF">2011-02-22T01:37:12Z</dcterms:created>
  <dcterms:modified xsi:type="dcterms:W3CDTF">2017-05-26T10:25:46Z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