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6" r:id="rId4"/>
    <p:sldId id="284" r:id="rId5"/>
    <p:sldId id="269" r:id="rId6"/>
    <p:sldId id="270" r:id="rId7"/>
    <p:sldId id="287" r:id="rId8"/>
    <p:sldId id="271" r:id="rId9"/>
    <p:sldId id="272" r:id="rId10"/>
    <p:sldId id="273" r:id="rId11"/>
    <p:sldId id="274" r:id="rId12"/>
    <p:sldId id="275" r:id="rId13"/>
    <p:sldId id="276" r:id="rId14"/>
    <p:sldId id="288" r:id="rId15"/>
    <p:sldId id="289" r:id="rId16"/>
    <p:sldId id="277" r:id="rId17"/>
    <p:sldId id="278" r:id="rId18"/>
    <p:sldId id="279" r:id="rId19"/>
    <p:sldId id="280" r:id="rId20"/>
    <p:sldId id="290" r:id="rId21"/>
    <p:sldId id="291" r:id="rId22"/>
    <p:sldId id="281" r:id="rId23"/>
    <p:sldId id="282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-634" y="-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7905" y="4980911"/>
            <a:ext cx="297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TenoutofTen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강의추가 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관련 내용작성 후 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내용이 있을 경우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66004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입력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" y="1820273"/>
            <a:ext cx="30480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817179"/>
              </p:ext>
            </p:extLst>
          </p:nvPr>
        </p:nvGraphicFramePr>
        <p:xfrm>
          <a:off x="4623752" y="2466320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JTextField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" y="1820273"/>
            <a:ext cx="30480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1661612" y="2260467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0756" y="2669125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0314" y="308837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6410" y="350722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0314" y="39113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⑤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6410" y="431133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328702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328706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변경하고자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하는 강의의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이전입력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강의변경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정보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변경한다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빈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328708" cy="2867784"/>
            <a:chOff x="4614124" y="3394992"/>
            <a:chExt cx="4328708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32870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328708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입력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HoonAh\Desktop\강의변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8" y="1678255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564282"/>
              </p:ext>
            </p:extLst>
          </p:nvPr>
        </p:nvGraphicFramePr>
        <p:xfrm>
          <a:off x="4468304" y="232769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2" descr="C:\Users\HoonAh\Desktop\강의변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8" y="1678255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1751754" y="2123307"/>
            <a:ext cx="397086" cy="2389423"/>
            <a:chOff x="1751754" y="2123307"/>
            <a:chExt cx="397086" cy="2389423"/>
          </a:xfrm>
        </p:grpSpPr>
        <p:sp>
          <p:nvSpPr>
            <p:cNvPr id="30" name="TextBox 29"/>
            <p:cNvSpPr txBox="1"/>
            <p:nvPr/>
          </p:nvSpPr>
          <p:spPr>
            <a:xfrm>
              <a:off x="1753052" y="2123307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①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2196" y="2531965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②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1754" y="295121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③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7850" y="3370068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④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1754" y="377417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⑤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7850" y="4174176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468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강의삭제화면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HoonAh\Desktop\강의삭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78" y="2696759"/>
            <a:ext cx="21336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강의를 삭제시키는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삭제할 강의명을 입력한 후 확인 버튼을 눌러 삭제한다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14124" y="3475582"/>
            <a:ext cx="4183813" cy="2660042"/>
            <a:chOff x="4614124" y="3394992"/>
            <a:chExt cx="4183813" cy="286778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안내메시지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7771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강의삭제화면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HoonAh\Desktop\강의삭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78" y="2696759"/>
            <a:ext cx="21336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060902"/>
              </p:ext>
            </p:extLst>
          </p:nvPr>
        </p:nvGraphicFramePr>
        <p:xfrm>
          <a:off x="4468304" y="296777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5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Tx/>
                <a:buChar char="-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관련 내용작성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내용이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마감시간 입력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알람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입력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JRadioButton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Picture 2" descr="C:\Users\HoonAh\Desktop\할일추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8" y="1732062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619"/>
              </p:ext>
            </p:extLst>
          </p:nvPr>
        </p:nvGraphicFramePr>
        <p:xfrm>
          <a:off x="4623752" y="2356592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JRadioButton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JRadioButton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JRadioButton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2" descr="C:\Users\HoonAh\Desktop\할일추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8" y="1732062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724322" y="2169027"/>
            <a:ext cx="397086" cy="2389423"/>
            <a:chOff x="1751754" y="2123307"/>
            <a:chExt cx="397086" cy="2389423"/>
          </a:xfrm>
        </p:grpSpPr>
        <p:sp>
          <p:nvSpPr>
            <p:cNvPr id="31" name="TextBox 30"/>
            <p:cNvSpPr txBox="1"/>
            <p:nvPr/>
          </p:nvSpPr>
          <p:spPr>
            <a:xfrm>
              <a:off x="1753052" y="2123307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2196" y="2531965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②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1754" y="295121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③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7850" y="3370068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④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1754" y="377417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⑤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57850" y="4174176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Tx/>
                <a:buChar char="-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이전입력 정보가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 변경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빈 내용이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lvl="7"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입력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JRadioButton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HoonAh\Desktop\할일변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2" y="1732062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2" descr="C:\Users\HoonAh\Desktop\할일변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2" y="1732062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978869"/>
              </p:ext>
            </p:extLst>
          </p:nvPr>
        </p:nvGraphicFramePr>
        <p:xfrm>
          <a:off x="4623752" y="2356592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4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JRadioButton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JRadioButton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JRadioButton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720090" y="2187315"/>
            <a:ext cx="386644" cy="2064085"/>
            <a:chOff x="3334964" y="1952131"/>
            <a:chExt cx="386644" cy="2064085"/>
          </a:xfrm>
        </p:grpSpPr>
        <p:sp>
          <p:nvSpPr>
            <p:cNvPr id="32" name="TextBox 31"/>
            <p:cNvSpPr txBox="1"/>
            <p:nvPr/>
          </p:nvSpPr>
          <p:spPr>
            <a:xfrm>
              <a:off x="3334964" y="1952131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①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34964" y="2290685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②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34964" y="2629239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③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34964" y="298712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④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4964" y="3339108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⑤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34964" y="3677662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⑥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720090" y="425140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⑦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818403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부분 초안 작성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작성하여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스캔한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첨부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참고하여 정리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필기한 초안내용을 이미지를 제외한 부분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이미지추가 및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6696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할일삭제화면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HoonAh\Desktop\할일삭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36" y="3061335"/>
            <a:ext cx="2041525" cy="1082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할일을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삭제시키는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삭제할 </a:t>
              </a:r>
              <a:r>
                <a:rPr kumimoji="0" lang="ko-KR" altLang="en-US" sz="105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할일을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선택한 후 확인 버튼을 눌러 삭제한다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14124" y="3475582"/>
            <a:ext cx="4183813" cy="2660042"/>
            <a:chOff x="4614124" y="3394992"/>
            <a:chExt cx="4183813" cy="286778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안내메시지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할일선택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80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795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할일삭제화면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HoonAh\Desktop\할일삭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36" y="2922516"/>
            <a:ext cx="2041525" cy="1082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406854"/>
              </p:ext>
            </p:extLst>
          </p:nvPr>
        </p:nvGraphicFramePr>
        <p:xfrm>
          <a:off x="4468304" y="296777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할일선택창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8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볼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달력형태로 할 일을 보여준다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시간표형태로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출력창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170" name="Picture 2" descr="C:\Users\HoonAh\Desktop\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1" y="1858110"/>
            <a:ext cx="4258707" cy="2470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949795"/>
              </p:ext>
            </p:extLst>
          </p:nvPr>
        </p:nvGraphicFramePr>
        <p:xfrm>
          <a:off x="4776152" y="5120640"/>
          <a:ext cx="4050032" cy="820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50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7" name="Picture 2" descr="C:\Users\HoonAh\Desktop\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75" y="1390750"/>
            <a:ext cx="5940362" cy="34454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 bwMode="auto">
          <a:xfrm>
            <a:off x="2499994" y="4203379"/>
            <a:ext cx="6481446" cy="568960"/>
          </a:xfrm>
          <a:prstGeom prst="rect">
            <a:avLst/>
          </a:prstGeom>
          <a:noFill/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407920" y="2743200"/>
            <a:ext cx="5069840" cy="568960"/>
          </a:xfrm>
          <a:prstGeom prst="rect">
            <a:avLst/>
          </a:prstGeom>
          <a:noFill/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Map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굴림" charset="0"/>
                <a:ea typeface="굴림" charset="0"/>
              </a:rPr>
              <a:t>팀</a:t>
            </a:r>
            <a:r>
              <a:rPr lang="en-US" altLang="ko-KR" dirty="0">
                <a:ea typeface="Times New Roman" charset="0"/>
              </a:rPr>
              <a:t> </a:t>
            </a:r>
            <a:r>
              <a:rPr lang="en-US" altLang="ko-KR" dirty="0">
                <a:latin typeface="굴림" charset="0"/>
                <a:ea typeface="굴림" charset="0"/>
              </a:rPr>
              <a:t>명</a:t>
            </a:r>
            <a:endParaRPr lang="ko-KR" altLang="en-US" dirty="0">
              <a:latin typeface="굴림" charset="0"/>
              <a:ea typeface="굴림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69950" y="1286192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198937" y="1286192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52524" y="2654934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52524" y="4106227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 관리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52524" y="5019989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2746057" y="2842576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추가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2746057" y="4302757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315777" y="4302757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4308474" y="2842576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변경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1151889" y="2063113"/>
            <a:ext cx="1737995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목록 조회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1151254" y="3501729"/>
            <a:ext cx="1726565" cy="3706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조회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7396162" y="4302757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1151254" y="5611494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상자 22"/>
          <p:cNvSpPr txBox="1">
            <a:spLocks/>
          </p:cNvSpPr>
          <p:nvPr/>
        </p:nvSpPr>
        <p:spPr>
          <a:xfrm>
            <a:off x="5875337" y="2841939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텍스트 상자 22"/>
          <p:cNvSpPr txBox="1">
            <a:spLocks/>
          </p:cNvSpPr>
          <p:nvPr/>
        </p:nvSpPr>
        <p:spPr>
          <a:xfrm>
            <a:off x="5870257" y="4298948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869950" y="1656397"/>
            <a:ext cx="0" cy="41401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31" idx="1"/>
          </p:cNvCxnSpPr>
          <p:nvPr/>
        </p:nvCxnSpPr>
        <p:spPr bwMode="auto">
          <a:xfrm>
            <a:off x="869950" y="2248215"/>
            <a:ext cx="281939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endCxn id="7" idx="1"/>
          </p:cNvCxnSpPr>
          <p:nvPr/>
        </p:nvCxnSpPr>
        <p:spPr bwMode="auto">
          <a:xfrm>
            <a:off x="869950" y="2840036"/>
            <a:ext cx="28257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endCxn id="32" idx="1"/>
          </p:cNvCxnSpPr>
          <p:nvPr/>
        </p:nvCxnSpPr>
        <p:spPr bwMode="auto">
          <a:xfrm>
            <a:off x="869950" y="3687036"/>
            <a:ext cx="2813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8" idx="1"/>
          </p:cNvCxnSpPr>
          <p:nvPr/>
        </p:nvCxnSpPr>
        <p:spPr bwMode="auto">
          <a:xfrm>
            <a:off x="869950" y="4291329"/>
            <a:ext cx="28257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endCxn id="9" idx="1"/>
          </p:cNvCxnSpPr>
          <p:nvPr/>
        </p:nvCxnSpPr>
        <p:spPr bwMode="auto">
          <a:xfrm>
            <a:off x="869950" y="5205091"/>
            <a:ext cx="28257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endCxn id="35" idx="1"/>
          </p:cNvCxnSpPr>
          <p:nvPr/>
        </p:nvCxnSpPr>
        <p:spPr bwMode="auto">
          <a:xfrm>
            <a:off x="869950" y="5796596"/>
            <a:ext cx="2813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" idx="3"/>
            <a:endCxn id="6" idx="1"/>
          </p:cNvCxnSpPr>
          <p:nvPr/>
        </p:nvCxnSpPr>
        <p:spPr bwMode="auto">
          <a:xfrm>
            <a:off x="2322830" y="1471295"/>
            <a:ext cx="187610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8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Process 정의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굴림" charset="0"/>
              </a:rPr>
              <a:t>팀</a:t>
            </a: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Times New Roman" charset="0"/>
              </a:rPr>
              <a:t> </a:t>
            </a: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굴림" charset="0"/>
              </a:rPr>
              <a:t>명</a:t>
            </a:r>
            <a:endParaRPr lang="ko-KR" altLang="en-US" sz="900" b="0" i="1" cap="none" dirty="0">
              <a:solidFill>
                <a:srgbClr val="000066"/>
              </a:solidFill>
              <a:latin typeface="+mn-lt"/>
              <a:ea typeface="굴림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917065" y="2165985"/>
            <a:ext cx="129286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 등록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258379" y="4282741"/>
            <a:ext cx="1018540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744982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13219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4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83997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4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312795" y="292290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06057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80835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017645" y="147383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5974715" y="2165985"/>
            <a:ext cx="134493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일 등록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도형 18"/>
          <p:cNvCxnSpPr/>
          <p:nvPr/>
        </p:nvCxnSpPr>
        <p:spPr>
          <a:xfrm rot="5400000">
            <a:off x="3397885" y="1043940"/>
            <a:ext cx="288290" cy="1957070"/>
          </a:xfrm>
          <a:prstGeom prst="bentConnector3">
            <a:avLst>
              <a:gd name="adj1" fmla="val 5010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4513580" y="2035175"/>
            <a:ext cx="2133600" cy="14478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도형 20"/>
          <p:cNvCxnSpPr/>
          <p:nvPr/>
        </p:nvCxnSpPr>
        <p:spPr>
          <a:xfrm rot="5400000">
            <a:off x="1767205" y="21266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16200000" flipH="1">
            <a:off x="2481580" y="2828290"/>
            <a:ext cx="182245" cy="6985"/>
          </a:xfrm>
          <a:prstGeom prst="bentConnector3">
            <a:avLst>
              <a:gd name="adj1" fmla="val 55617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556510" y="2752725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도형 23"/>
          <p:cNvCxnSpPr/>
          <p:nvPr/>
        </p:nvCxnSpPr>
        <p:spPr>
          <a:xfrm rot="5400000">
            <a:off x="5844540" y="21393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5400000">
            <a:off x="6559550" y="2832100"/>
            <a:ext cx="165735" cy="1651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6614160" y="2766060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도형 26"/>
          <p:cNvCxnSpPr/>
          <p:nvPr/>
        </p:nvCxnSpPr>
        <p:spPr>
          <a:xfrm rot="16200000" flipH="1">
            <a:off x="2562225" y="2075180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6200000" flipH="1">
            <a:off x="6614160" y="2087245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9"/>
          <p:cNvSpPr>
            <a:spLocks/>
          </p:cNvSpPr>
          <p:nvPr/>
        </p:nvSpPr>
        <p:spPr>
          <a:xfrm>
            <a:off x="5418771" y="5164129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시간표형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도형 9"/>
          <p:cNvSpPr>
            <a:spLocks/>
          </p:cNvSpPr>
          <p:nvPr/>
        </p:nvSpPr>
        <p:spPr>
          <a:xfrm>
            <a:off x="7089138" y="5193107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달력형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 bwMode="auto">
          <a:xfrm flipV="1">
            <a:off x="2932748" y="4525645"/>
            <a:ext cx="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도형 9"/>
          <p:cNvSpPr>
            <a:spLocks/>
          </p:cNvSpPr>
          <p:nvPr/>
        </p:nvSpPr>
        <p:spPr>
          <a:xfrm>
            <a:off x="1443514" y="5161398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도형 9"/>
          <p:cNvSpPr>
            <a:spLocks/>
          </p:cNvSpPr>
          <p:nvPr/>
        </p:nvSpPr>
        <p:spPr>
          <a:xfrm>
            <a:off x="2959256" y="5183968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5" name="직선 연결선 114"/>
          <p:cNvCxnSpPr>
            <a:cxnSpLocks/>
            <a:stCxn id="15" idx="2"/>
          </p:cNvCxnSpPr>
          <p:nvPr/>
        </p:nvCxnSpPr>
        <p:spPr bwMode="auto">
          <a:xfrm flipH="1">
            <a:off x="2563176" y="3327400"/>
            <a:ext cx="2" cy="33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endCxn id="180" idx="0"/>
          </p:cNvCxnSpPr>
          <p:nvPr/>
        </p:nvCxnSpPr>
        <p:spPr bwMode="auto">
          <a:xfrm>
            <a:off x="6831329" y="3678231"/>
            <a:ext cx="0" cy="615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</p:cNvCxnSpPr>
          <p:nvPr/>
        </p:nvCxnSpPr>
        <p:spPr bwMode="auto">
          <a:xfrm flipH="1">
            <a:off x="2815904" y="3818892"/>
            <a:ext cx="3180" cy="4540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cxnSpLocks/>
            <a:stCxn id="12" idx="2"/>
          </p:cNvCxnSpPr>
          <p:nvPr/>
        </p:nvCxnSpPr>
        <p:spPr bwMode="auto">
          <a:xfrm flipH="1">
            <a:off x="6634480" y="3327400"/>
            <a:ext cx="318" cy="33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cxnSpLocks/>
          </p:cNvCxnSpPr>
          <p:nvPr/>
        </p:nvCxnSpPr>
        <p:spPr bwMode="auto">
          <a:xfrm>
            <a:off x="4487546" y="3818892"/>
            <a:ext cx="21631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 bwMode="auto">
          <a:xfrm>
            <a:off x="6634162" y="3665855"/>
            <a:ext cx="318" cy="15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도형 8"/>
          <p:cNvSpPr>
            <a:spLocks/>
          </p:cNvSpPr>
          <p:nvPr/>
        </p:nvSpPr>
        <p:spPr>
          <a:xfrm>
            <a:off x="6212838" y="4293535"/>
            <a:ext cx="1236982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6" name="직선 연결선 195"/>
          <p:cNvCxnSpPr>
            <a:cxnSpLocks/>
          </p:cNvCxnSpPr>
          <p:nvPr/>
        </p:nvCxnSpPr>
        <p:spPr bwMode="auto">
          <a:xfrm>
            <a:off x="2563176" y="3665855"/>
            <a:ext cx="6034" cy="15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cxnSpLocks/>
          </p:cNvCxnSpPr>
          <p:nvPr/>
        </p:nvCxnSpPr>
        <p:spPr bwMode="auto">
          <a:xfrm>
            <a:off x="2553017" y="3818892"/>
            <a:ext cx="14319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 bwMode="auto">
          <a:xfrm>
            <a:off x="3964461" y="3818892"/>
            <a:ext cx="556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/>
          <p:cNvCxnSpPr>
            <a:cxnSpLocks/>
          </p:cNvCxnSpPr>
          <p:nvPr/>
        </p:nvCxnSpPr>
        <p:spPr bwMode="auto">
          <a:xfrm rot="5400000">
            <a:off x="2172965" y="4521634"/>
            <a:ext cx="438638" cy="82153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/>
          <p:cNvCxnSpPr>
            <a:cxnSpLocks/>
            <a:endCxn id="67" idx="0"/>
          </p:cNvCxnSpPr>
          <p:nvPr/>
        </p:nvCxnSpPr>
        <p:spPr bwMode="auto">
          <a:xfrm>
            <a:off x="2803050" y="4930775"/>
            <a:ext cx="658809" cy="25319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/>
          <p:cNvCxnSpPr>
            <a:cxnSpLocks/>
          </p:cNvCxnSpPr>
          <p:nvPr/>
        </p:nvCxnSpPr>
        <p:spPr bwMode="auto">
          <a:xfrm rot="5400000">
            <a:off x="6118535" y="4507218"/>
            <a:ext cx="438638" cy="82153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/>
          <p:cNvCxnSpPr>
            <a:cxnSpLocks/>
            <a:endCxn id="35" idx="0"/>
          </p:cNvCxnSpPr>
          <p:nvPr/>
        </p:nvCxnSpPr>
        <p:spPr bwMode="auto">
          <a:xfrm>
            <a:off x="6732508" y="4917984"/>
            <a:ext cx="859233" cy="27512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4" y="1211258"/>
            <a:ext cx="418380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사용하기 위해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자신의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‘PW’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입력하여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로그인한다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19" y="1732062"/>
            <a:ext cx="4183820" cy="1505904"/>
            <a:chOff x="4614119" y="1746882"/>
            <a:chExt cx="4183820" cy="150590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70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19" y="2017356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입력되어지지 않았거나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입력이 틀린 경우 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세지를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제대로 입력된 후 로그인 버튼을 누르면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48039"/>
            <a:ext cx="4183813" cy="2775500"/>
            <a:chOff x="4614124" y="3394992"/>
            <a:chExt cx="4183813" cy="277550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2546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49689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로고 사진을 삽입한다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/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rbg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(60, 184, 120)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641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HoonAh\Desktop\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8565"/>
            <a:ext cx="4088756" cy="4770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351379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004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2" descr="C:\Users\HoonAh\Desktop\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8565"/>
            <a:ext cx="4088756" cy="4770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83664" y="470001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83664" y="502169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03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1" y="1367606"/>
            <a:ext cx="8348503" cy="471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12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73736" y="1211260"/>
            <a:ext cx="8787383" cy="224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성공시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3736" y="1558571"/>
            <a:ext cx="4393691" cy="4394173"/>
            <a:chOff x="173736" y="1573391"/>
            <a:chExt cx="4393691" cy="439417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73736" y="1573391"/>
              <a:ext cx="4393691" cy="2610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73736" y="1834476"/>
              <a:ext cx="4393691" cy="4133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강의 목록 출력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누를 때마다 정렬이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ex)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각각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종료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꺼지고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ko-KR" altLang="en-US" sz="105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유지된다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’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달력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시간표로 볼 수 있는 창이 생성된다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kumimoji="0" lang="en-US" altLang="ko-KR" sz="105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찾을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입력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검색결과가 </a:t>
              </a:r>
              <a:endParaRPr kumimoji="0" lang="en-US" altLang="ko-KR" sz="105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찾는 항목이 없을 때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내용이 존재하지 않는다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77308" y="1558571"/>
            <a:ext cx="4183811" cy="2519653"/>
            <a:chOff x="4614126" y="3376794"/>
            <a:chExt cx="4183811" cy="394025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76794"/>
              <a:ext cx="4183811" cy="40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6" y="3785081"/>
              <a:ext cx="4183811" cy="35319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171450" indent="-171450" algn="just">
                <a:buFontTx/>
                <a:buChar char="-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lvl="0"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JTextArea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&lt;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 , &lt;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&gt; 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검색창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종료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할일목록조회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39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88127"/>
              </p:ext>
            </p:extLst>
          </p:nvPr>
        </p:nvGraphicFramePr>
        <p:xfrm>
          <a:off x="4623752" y="4825472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강의목록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JTextArea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할일목록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JTextArea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1" y="1222736"/>
            <a:ext cx="6092716" cy="3443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8328" y="170078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328" y="336194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03776" y="310591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5661</TotalTime>
  <Words>1656</Words>
  <Application>Microsoft Office PowerPoint</Application>
  <PresentationFormat>화면 슬라이드 쇼(4:3)</PresentationFormat>
  <Paragraphs>687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HoonAh Choi</cp:lastModifiedBy>
  <cp:revision>518</cp:revision>
  <cp:lastPrinted>2001-07-23T08:42:52Z</cp:lastPrinted>
  <dcterms:created xsi:type="dcterms:W3CDTF">2011-02-22T01:37:12Z</dcterms:created>
  <dcterms:modified xsi:type="dcterms:W3CDTF">2017-05-26T11:37:50Z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