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>
        <p:scale>
          <a:sx n="60" d="100"/>
          <a:sy n="60" d="100"/>
        </p:scale>
        <p:origin x="-1710" y="-354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jpeg"/><Relationship Id="rId18" Type="http://schemas.openxmlformats.org/officeDocument/2006/relationships/image" Target="../media/image7.jpeg"/><Relationship Id="rId3" Type="http://schemas.openxmlformats.org/officeDocument/2006/relationships/image" Target="../media/image11.jpeg"/><Relationship Id="rId7" Type="http://schemas.openxmlformats.org/officeDocument/2006/relationships/image" Target="../media/image14.jpeg"/><Relationship Id="rId12" Type="http://schemas.openxmlformats.org/officeDocument/2006/relationships/image" Target="../media/image19.jpeg"/><Relationship Id="rId17" Type="http://schemas.openxmlformats.org/officeDocument/2006/relationships/image" Target="../media/image24.jpeg"/><Relationship Id="rId2" Type="http://schemas.openxmlformats.org/officeDocument/2006/relationships/image" Target="../media/image10.jpeg"/><Relationship Id="rId16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8.jpeg"/><Relationship Id="rId5" Type="http://schemas.openxmlformats.org/officeDocument/2006/relationships/image" Target="../media/image13.jpeg"/><Relationship Id="rId15" Type="http://schemas.openxmlformats.org/officeDocument/2006/relationships/image" Target="../media/image22.jpeg"/><Relationship Id="rId10" Type="http://schemas.openxmlformats.org/officeDocument/2006/relationships/image" Target="../media/image17.jpeg"/><Relationship Id="rId4" Type="http://schemas.openxmlformats.org/officeDocument/2006/relationships/image" Target="../media/image12.jpeg"/><Relationship Id="rId9" Type="http://schemas.openxmlformats.org/officeDocument/2006/relationships/image" Target="../media/image16.jpeg"/><Relationship Id="rId1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팀 명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89614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김상규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6948264" y="476672"/>
            <a:ext cx="1338470" cy="15902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V 0.1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266121" y="321366"/>
            <a:ext cx="1338470" cy="16565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To do</a:t>
            </a:r>
            <a:r>
              <a:rPr kumimoji="0" lang="en-US" altLang="ko-K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 list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pic>
        <p:nvPicPr>
          <p:cNvPr id="9" name="Picture 4" descr="C:\Users\Administrator\Desktop\캡쳐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085" y="1316498"/>
            <a:ext cx="25146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Administrator\Desktop\캡쳐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364" y="2577282"/>
            <a:ext cx="2138729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:\Users\Administrator\Desktop\캡쳐\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918" y="3766943"/>
            <a:ext cx="21621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Administrator\Desktop\캡쳐\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474" y="1358111"/>
            <a:ext cx="22860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/>
          <p:cNvCxnSpPr/>
          <p:nvPr/>
        </p:nvCxnSpPr>
        <p:spPr>
          <a:xfrm>
            <a:off x="2593021" y="3210878"/>
            <a:ext cx="651715" cy="217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403531" y="4238433"/>
            <a:ext cx="319013" cy="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403531" y="1715299"/>
            <a:ext cx="319013" cy="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403531" y="1715298"/>
            <a:ext cx="0" cy="252313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각 삼각형 16"/>
          <p:cNvSpPr/>
          <p:nvPr/>
        </p:nvSpPr>
        <p:spPr>
          <a:xfrm rot="2700000">
            <a:off x="2449005" y="3065434"/>
            <a:ext cx="288032" cy="290885"/>
          </a:xfrm>
          <a:prstGeom prst="rtTriangl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5728733" y="3033097"/>
            <a:ext cx="990986" cy="2919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각 삼각형 18"/>
          <p:cNvSpPr/>
          <p:nvPr/>
        </p:nvSpPr>
        <p:spPr>
          <a:xfrm rot="2700000">
            <a:off x="5584717" y="2887653"/>
            <a:ext cx="288032" cy="290885"/>
          </a:xfrm>
          <a:prstGeom prst="rtTriangl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 descr="C:\Users\Administrator\Desktop\캡쳐\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29" y="2828417"/>
            <a:ext cx="2195913" cy="85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mtClean="0"/>
              <a:t>팀 명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2266121" y="321366"/>
            <a:ext cx="1338470" cy="16565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To do</a:t>
            </a:r>
            <a:r>
              <a:rPr kumimoji="0" lang="en-US" altLang="ko-K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 list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948264" y="476672"/>
            <a:ext cx="1338470" cy="15902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V 0.1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pic>
        <p:nvPicPr>
          <p:cNvPr id="8" name="Picture 2" descr="C:\Users\Administrator\Desktop\캡쳐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181" y="2327386"/>
            <a:ext cx="2139257" cy="18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각 삼각형 8"/>
          <p:cNvSpPr/>
          <p:nvPr/>
        </p:nvSpPr>
        <p:spPr>
          <a:xfrm rot="2700000">
            <a:off x="5436095" y="3229224"/>
            <a:ext cx="288032" cy="290885"/>
          </a:xfrm>
          <a:prstGeom prst="rtTriangl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3" descr="C:\Users\Administrator\Desktop\캡쳐\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3027002"/>
            <a:ext cx="2507333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/>
          <p:cNvCxnSpPr/>
          <p:nvPr/>
        </p:nvCxnSpPr>
        <p:spPr>
          <a:xfrm flipV="1">
            <a:off x="5580112" y="3374665"/>
            <a:ext cx="837468" cy="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각 삼각형 11"/>
          <p:cNvSpPr/>
          <p:nvPr/>
        </p:nvSpPr>
        <p:spPr>
          <a:xfrm rot="2700000">
            <a:off x="2256398" y="3117428"/>
            <a:ext cx="288032" cy="290885"/>
          </a:xfrm>
          <a:prstGeom prst="rtTriangl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2400415" y="3262872"/>
            <a:ext cx="971435" cy="4670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Administrator\Desktop\캡쳐\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96" y="2966016"/>
            <a:ext cx="1928842" cy="80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29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2266121" y="321366"/>
            <a:ext cx="1338470" cy="16565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To do</a:t>
            </a:r>
            <a:r>
              <a:rPr kumimoji="0" lang="en-US" altLang="ko-K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 list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6948264" y="476672"/>
            <a:ext cx="1338470" cy="15902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V 0.1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872503" y="881837"/>
            <a:ext cx="1961900" cy="5215400"/>
            <a:chOff x="-2408" y="0"/>
            <a:chExt cx="2866580" cy="6573536"/>
          </a:xfrm>
        </p:grpSpPr>
        <p:pic>
          <p:nvPicPr>
            <p:cNvPr id="7" name="Picture 5" descr="C:\Users\Administrator\Desktop\캡쳐\2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29" y="5055885"/>
              <a:ext cx="2823489" cy="1517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Users\Administrator\Desktop\캡쳐\2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8" y="0"/>
              <a:ext cx="2837145" cy="266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3" descr="C:\Users\Administrator\Desktop\캡쳐\21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408" y="2661816"/>
              <a:ext cx="2866580" cy="2407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14" descr="C:\Users\Administrator\Desktop\캡쳐\1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190" y="5784640"/>
            <a:ext cx="1693221" cy="41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Administrator\Desktop\캡쳐\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441" y="4170959"/>
            <a:ext cx="1858670" cy="48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Administrator\Desktop\캡쳐\7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433" y="1557597"/>
            <a:ext cx="1523362" cy="32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:\Users\Administrator\Desktop\캡쳐\8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897" y="881837"/>
            <a:ext cx="1681228" cy="64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C:\Users\Administrator\Desktop\캡쳐\9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338" y="5441661"/>
            <a:ext cx="1713479" cy="35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:\Users\Administrator\Desktop\캡쳐\10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338" y="5065906"/>
            <a:ext cx="1658779" cy="37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1" descr="C:\Users\Administrator\Desktop\캡쳐\11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441" y="2177061"/>
            <a:ext cx="1692684" cy="38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C:\Users\Administrator\Desktop\캡쳐\12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676" y="2558441"/>
            <a:ext cx="1694442" cy="37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Administrator\Desktop\캡쳐\13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726" y="3761697"/>
            <a:ext cx="1856273" cy="40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5" descr="C:\Users\Administrator\Desktop\캡쳐\15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380" y="3297683"/>
            <a:ext cx="1840446" cy="47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C:\Users\Administrator\Desktop\캡쳐\1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434" y="4655566"/>
            <a:ext cx="1846677" cy="3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7" descr="C:\Users\Administrator\Desktop\캡쳐\17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412" y="1921199"/>
            <a:ext cx="1336330" cy="29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8" descr="C:\Users\Administrator\Desktop\캡쳐\18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442" y="2921736"/>
            <a:ext cx="1817557" cy="38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각 삼각형 21"/>
          <p:cNvSpPr/>
          <p:nvPr/>
        </p:nvSpPr>
        <p:spPr>
          <a:xfrm rot="2700000">
            <a:off x="4830048" y="3411565"/>
            <a:ext cx="236256" cy="227999"/>
          </a:xfrm>
          <a:prstGeom prst="rtTriangl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 flipH="1">
            <a:off x="6151050" y="1181312"/>
            <a:ext cx="2394" cy="481085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51050" y="1181312"/>
            <a:ext cx="632363" cy="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151050" y="1718822"/>
            <a:ext cx="641942" cy="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6146259" y="2068336"/>
            <a:ext cx="658931" cy="239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6146259" y="2742565"/>
            <a:ext cx="655118" cy="5088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153443" y="2367750"/>
            <a:ext cx="637153" cy="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6141798" y="3123811"/>
            <a:ext cx="655118" cy="5088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2" idx="5"/>
          </p:cNvCxnSpPr>
          <p:nvPr/>
        </p:nvCxnSpPr>
        <p:spPr>
          <a:xfrm>
            <a:off x="4948176" y="3525565"/>
            <a:ext cx="1794237" cy="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6146258" y="3991355"/>
            <a:ext cx="655118" cy="5088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6150071" y="4417321"/>
            <a:ext cx="655118" cy="5088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153443" y="4849594"/>
            <a:ext cx="674620" cy="7419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146258" y="5619893"/>
            <a:ext cx="674620" cy="7419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146258" y="5254104"/>
            <a:ext cx="674620" cy="7419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5" idx="1"/>
          </p:cNvCxnSpPr>
          <p:nvPr/>
        </p:nvCxnSpPr>
        <p:spPr>
          <a:xfrm flipV="1">
            <a:off x="6150071" y="5992163"/>
            <a:ext cx="655119" cy="904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각 삼각형 36"/>
          <p:cNvSpPr/>
          <p:nvPr/>
        </p:nvSpPr>
        <p:spPr>
          <a:xfrm rot="2700000">
            <a:off x="1628867" y="3310381"/>
            <a:ext cx="212435" cy="213861"/>
          </a:xfrm>
          <a:prstGeom prst="rtTriangl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1753282" y="3415988"/>
            <a:ext cx="1068854" cy="17156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C:\Users\Administrator\Desktop\캡쳐\0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3079317"/>
            <a:ext cx="1398275" cy="63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619786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5479</TotalTime>
  <Words>38</Words>
  <Application>Microsoft Office PowerPoint</Application>
  <PresentationFormat>화면 슬라이드 쇼(4:3)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Registered User</cp:lastModifiedBy>
  <cp:revision>499</cp:revision>
  <cp:lastPrinted>2001-07-23T08:42:52Z</cp:lastPrinted>
  <dcterms:created xsi:type="dcterms:W3CDTF">2011-02-22T01:37:12Z</dcterms:created>
  <dcterms:modified xsi:type="dcterms:W3CDTF">2017-05-26T06:32:10Z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