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3498" y="1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4517576"/>
              </p:ext>
            </p:extLst>
          </p:nvPr>
        </p:nvGraphicFramePr>
        <p:xfrm>
          <a:off x="101602" y="107950"/>
          <a:ext cx="8933342" cy="595469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7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10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8.jpeg"/><Relationship Id="rId5" Type="http://schemas.openxmlformats.org/officeDocument/2006/relationships/image" Target="../media/image13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7667" y="437284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dirty="0"/>
              <a:t>Eight Eureka 8</a:t>
            </a:r>
            <a:r>
              <a:rPr lang="ko-KR" altLang="ko-KR" dirty="0" smtClean="0"/>
              <a:t>조</a:t>
            </a:r>
            <a:r>
              <a:rPr lang="en-US" altLang="ko-KR" dirty="0" smtClean="0"/>
              <a:t>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97807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김상규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슬라이드 레이아웃 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 아래에 화면 명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</a:t>
            </a:r>
            <a:r>
              <a:rPr lang="en-US" altLang="ko-KR" dirty="0" smtClean="0"/>
              <a:t>0.2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66121" y="203656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9" name="Picture 4" descr="C:\Users\Administrator\Desktop\캡쳐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85" y="1316498"/>
            <a:ext cx="25146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dministrator\Desktop\캡쳐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64" y="2577282"/>
            <a:ext cx="2138729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Administrator\Desktop\캡쳐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18" y="3766943"/>
            <a:ext cx="21621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ministrator\Desktop\캡쳐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74" y="1358111"/>
            <a:ext cx="2286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593021" y="3210878"/>
            <a:ext cx="651715" cy="21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03531" y="4238433"/>
            <a:ext cx="31901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03531" y="1715299"/>
            <a:ext cx="31901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03531" y="1715298"/>
            <a:ext cx="0" cy="252313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/>
          <p:cNvSpPr/>
          <p:nvPr/>
        </p:nvSpPr>
        <p:spPr>
          <a:xfrm rot="2700000">
            <a:off x="2449005" y="3065434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728733" y="3033097"/>
            <a:ext cx="990986" cy="2919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각 삼각형 18"/>
          <p:cNvSpPr/>
          <p:nvPr/>
        </p:nvSpPr>
        <p:spPr>
          <a:xfrm rot="2700000">
            <a:off x="5584717" y="2887653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9" y="2828417"/>
            <a:ext cx="2195913" cy="8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2266121" y="464263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로그인 창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266121" y="155714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</a:t>
            </a:r>
            <a:r>
              <a:rPr lang="en-US" altLang="ko-KR" dirty="0" smtClean="0"/>
              <a:t>0.2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8" name="Picture 2" descr="C:\Users\Administrator\Desktop\캡쳐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1" y="2327386"/>
            <a:ext cx="2139257" cy="18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/>
        </p:nvSpPr>
        <p:spPr>
          <a:xfrm rot="2700000">
            <a:off x="5436095" y="3229224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Administrator\Desktop\캡쳐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027002"/>
            <a:ext cx="250733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 flipV="1">
            <a:off x="5580112" y="3374665"/>
            <a:ext cx="837468" cy="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/>
        </p:nvSpPr>
        <p:spPr>
          <a:xfrm rot="2700000">
            <a:off x="2256398" y="3117428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400415" y="3262872"/>
            <a:ext cx="971435" cy="467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6" y="2966016"/>
            <a:ext cx="1928842" cy="8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2266121" y="464263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계정등록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창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2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266121" y="175155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</a:t>
            </a:r>
            <a:r>
              <a:rPr lang="en-US" altLang="ko-KR" dirty="0" smtClean="0"/>
              <a:t>0.2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72503" y="881837"/>
            <a:ext cx="1961900" cy="5215400"/>
            <a:chOff x="-2408" y="0"/>
            <a:chExt cx="2866580" cy="6573536"/>
          </a:xfrm>
        </p:grpSpPr>
        <p:pic>
          <p:nvPicPr>
            <p:cNvPr id="7" name="Picture 5" descr="C:\Users\Administrator\Desktop\캡쳐\2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" y="5055885"/>
              <a:ext cx="2823489" cy="1517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istrator\Desktop\캡쳐\2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" y="0"/>
              <a:ext cx="2837145" cy="266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Administrator\Desktop\캡쳐\2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08" y="2661816"/>
              <a:ext cx="2866580" cy="2407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14" descr="C:\Users\Administrator\Desktop\캡쳐\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90" y="5784640"/>
            <a:ext cx="1693221" cy="4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Administrator\Desktop\캡쳐\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1" y="4170959"/>
            <a:ext cx="1858670" cy="48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Administrator\Desktop\캡쳐\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33" y="1557597"/>
            <a:ext cx="1523362" cy="3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Administrator\Desktop\캡쳐\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97" y="881837"/>
            <a:ext cx="1681228" cy="64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Administrator\Desktop\캡쳐\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38" y="5441661"/>
            <a:ext cx="1713479" cy="3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Administrator\Desktop\캡쳐\1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38" y="5065906"/>
            <a:ext cx="1658779" cy="37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Administrator\Desktop\캡쳐\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1" y="2177061"/>
            <a:ext cx="1692684" cy="38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Administrator\Desktop\캡쳐\1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76" y="2558441"/>
            <a:ext cx="1694442" cy="3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Administrator\Desktop\캡쳐\1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26" y="3761697"/>
            <a:ext cx="1856273" cy="40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" descr="C:\Users\Administrator\Desktop\캡쳐\15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80" y="3297683"/>
            <a:ext cx="1840446" cy="47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C:\Users\Administrator\Desktop\캡쳐\1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34" y="4655566"/>
            <a:ext cx="1846677" cy="3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7" descr="C:\Users\Administrator\Desktop\캡쳐\17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12" y="1921199"/>
            <a:ext cx="1336330" cy="29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C:\Users\Administrator\Desktop\캡쳐\18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2" y="2921736"/>
            <a:ext cx="1817557" cy="3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각 삼각형 21"/>
          <p:cNvSpPr/>
          <p:nvPr/>
        </p:nvSpPr>
        <p:spPr>
          <a:xfrm rot="2700000">
            <a:off x="4830048" y="3411565"/>
            <a:ext cx="236256" cy="227999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151050" y="1181312"/>
            <a:ext cx="2394" cy="481085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51050" y="1181312"/>
            <a:ext cx="63236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51050" y="1718822"/>
            <a:ext cx="64194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146259" y="2068336"/>
            <a:ext cx="658931" cy="239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146259" y="2742565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53443" y="2367750"/>
            <a:ext cx="637153" cy="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141798" y="3123811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2" idx="5"/>
          </p:cNvCxnSpPr>
          <p:nvPr/>
        </p:nvCxnSpPr>
        <p:spPr>
          <a:xfrm>
            <a:off x="4948176" y="3525565"/>
            <a:ext cx="1794237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146258" y="3991355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150071" y="4417321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153443" y="4849594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146258" y="5619893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146258" y="5254104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5" idx="1"/>
          </p:cNvCxnSpPr>
          <p:nvPr/>
        </p:nvCxnSpPr>
        <p:spPr>
          <a:xfrm flipV="1">
            <a:off x="6150071" y="5992163"/>
            <a:ext cx="655119" cy="904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각 삼각형 36"/>
          <p:cNvSpPr/>
          <p:nvPr/>
        </p:nvSpPr>
        <p:spPr>
          <a:xfrm rot="2700000">
            <a:off x="1628867" y="3310381"/>
            <a:ext cx="212435" cy="213861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753282" y="3415988"/>
            <a:ext cx="1068854" cy="1715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3079317"/>
            <a:ext cx="1398275" cy="63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2266121" y="464263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게시판 창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6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5487</TotalTime>
  <Words>78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HY울릉도B</vt:lpstr>
      <vt:lpstr>HY울릉도M</vt:lpstr>
      <vt:lpstr>HY중고딕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jeong</cp:lastModifiedBy>
  <cp:revision>501</cp:revision>
  <cp:lastPrinted>2001-07-23T08:42:52Z</cp:lastPrinted>
  <dcterms:created xsi:type="dcterms:W3CDTF">2011-02-22T01:37:12Z</dcterms:created>
  <dcterms:modified xsi:type="dcterms:W3CDTF">2017-05-26T07:43:38Z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