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>
        <p:scale>
          <a:sx n="25" d="100"/>
          <a:sy n="25" d="100"/>
        </p:scale>
        <p:origin x="292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5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059B-5AEE-4C42-AFD1-27CB8BBE1082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05943" y="-1622552"/>
            <a:ext cx="10104212" cy="9650944"/>
            <a:chOff x="1305943" y="-1622552"/>
            <a:chExt cx="10104212" cy="9650944"/>
          </a:xfrm>
        </p:grpSpPr>
        <p:sp>
          <p:nvSpPr>
            <p:cNvPr id="4" name="직사각형 3"/>
            <p:cNvSpPr/>
            <p:nvPr/>
          </p:nvSpPr>
          <p:spPr>
            <a:xfrm>
              <a:off x="4227915" y="-1622552"/>
              <a:ext cx="405590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5" name="직선 연결선 104"/>
            <p:cNvCxnSpPr>
              <a:stCxn id="4" idx="2"/>
            </p:cNvCxnSpPr>
            <p:nvPr/>
          </p:nvCxnSpPr>
          <p:spPr>
            <a:xfrm>
              <a:off x="6255867" y="-1269261"/>
              <a:ext cx="0" cy="151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꺾인 연결선 207"/>
            <p:cNvCxnSpPr>
              <a:stCxn id="209" idx="1"/>
              <a:endCxn id="115" idx="1"/>
            </p:cNvCxnSpPr>
            <p:nvPr/>
          </p:nvCxnSpPr>
          <p:spPr>
            <a:xfrm rot="10800000">
              <a:off x="9823455" y="-712659"/>
              <a:ext cx="221007" cy="994249"/>
            </a:xfrm>
            <a:prstGeom prst="bentConnector3">
              <a:avLst>
                <a:gd name="adj1" fmla="val 461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꺾인 연결선 199"/>
            <p:cNvCxnSpPr>
              <a:stCxn id="195" idx="1"/>
              <a:endCxn id="25" idx="1"/>
            </p:cNvCxnSpPr>
            <p:nvPr/>
          </p:nvCxnSpPr>
          <p:spPr>
            <a:xfrm rot="10800000">
              <a:off x="8105895" y="-712658"/>
              <a:ext cx="199297" cy="1987993"/>
            </a:xfrm>
            <a:prstGeom prst="bentConnector3">
              <a:avLst>
                <a:gd name="adj1" fmla="val 520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>
              <a:stCxn id="82" idx="1"/>
              <a:endCxn id="118" idx="1"/>
            </p:cNvCxnSpPr>
            <p:nvPr/>
          </p:nvCxnSpPr>
          <p:spPr>
            <a:xfrm rot="10800000">
              <a:off x="5474042" y="-712658"/>
              <a:ext cx="215768" cy="4486827"/>
            </a:xfrm>
            <a:prstGeom prst="bentConnector3">
              <a:avLst>
                <a:gd name="adj1" fmla="val 44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92" idx="1"/>
              <a:endCxn id="227" idx="1"/>
            </p:cNvCxnSpPr>
            <p:nvPr/>
          </p:nvCxnSpPr>
          <p:spPr>
            <a:xfrm rot="10800000">
              <a:off x="5689810" y="-196372"/>
              <a:ext cx="199648" cy="1486814"/>
            </a:xfrm>
            <a:prstGeom prst="bentConnector3">
              <a:avLst>
                <a:gd name="adj1" fmla="val 389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>
              <a:stCxn id="95" idx="1"/>
              <a:endCxn id="80" idx="1"/>
            </p:cNvCxnSpPr>
            <p:nvPr/>
          </p:nvCxnSpPr>
          <p:spPr>
            <a:xfrm rot="10800000">
              <a:off x="5689810" y="2264664"/>
              <a:ext cx="199648" cy="977828"/>
            </a:xfrm>
            <a:prstGeom prst="bentConnector3">
              <a:avLst>
                <a:gd name="adj1" fmla="val 3511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꺾인 연결선 127"/>
            <p:cNvCxnSpPr>
              <a:stCxn id="100" idx="1"/>
              <a:endCxn id="82" idx="1"/>
            </p:cNvCxnSpPr>
            <p:nvPr/>
          </p:nvCxnSpPr>
          <p:spPr>
            <a:xfrm rot="10800000">
              <a:off x="5689810" y="3774168"/>
              <a:ext cx="199648" cy="968272"/>
            </a:xfrm>
            <a:prstGeom prst="bentConnector3">
              <a:avLst>
                <a:gd name="adj1" fmla="val 4275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27" idx="1"/>
              <a:endCxn id="5" idx="1"/>
            </p:cNvCxnSpPr>
            <p:nvPr/>
          </p:nvCxnSpPr>
          <p:spPr>
            <a:xfrm rot="10800000">
              <a:off x="1305943" y="-708784"/>
              <a:ext cx="176794" cy="1044748"/>
            </a:xfrm>
            <a:prstGeom prst="bentConnector3">
              <a:avLst>
                <a:gd name="adj1" fmla="val 5916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1305943" y="-885430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분석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482737" y="-373018"/>
              <a:ext cx="1534657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요구사항 명세서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82737" y="159318"/>
              <a:ext cx="1534657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프로젝트 계획서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05943" y="-1085485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1.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82737" y="-573073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1.1</a:t>
              </a:r>
              <a:endParaRPr lang="ko-KR" altLang="en-US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82737" y="-54640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1.2</a:t>
              </a:r>
              <a:endParaRPr lang="ko-KR" altLang="en-US" sz="10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105894" y="-889305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테스트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98091" y="-1086812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</a:t>
              </a:r>
              <a:endParaRPr lang="ko-KR" altLang="en-US" sz="10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9823454" y="-889306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마감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474042" y="-889305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13472" y="-1086812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823454" y="-1086812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5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cxnSp>
          <p:nvCxnSpPr>
            <p:cNvPr id="107" name="꺾인 연결선 106"/>
            <p:cNvCxnSpPr>
              <a:stCxn id="5" idx="0"/>
              <a:endCxn id="115" idx="0"/>
            </p:cNvCxnSpPr>
            <p:nvPr/>
          </p:nvCxnSpPr>
          <p:spPr>
            <a:xfrm rot="5400000" flipH="1" flipV="1">
              <a:off x="6204030" y="-5146123"/>
              <a:ext cx="3876" cy="8517511"/>
            </a:xfrm>
            <a:prstGeom prst="bentConnector3">
              <a:avLst>
                <a:gd name="adj1" fmla="val 599783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>
              <a:stCxn id="26" idx="1"/>
            </p:cNvCxnSpPr>
            <p:nvPr/>
          </p:nvCxnSpPr>
          <p:spPr>
            <a:xfrm flipH="1">
              <a:off x="1383030" y="-196372"/>
              <a:ext cx="997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>
              <a:stCxn id="184" idx="1"/>
              <a:endCxn id="53" idx="1"/>
            </p:cNvCxnSpPr>
            <p:nvPr/>
          </p:nvCxnSpPr>
          <p:spPr>
            <a:xfrm rot="10800000">
              <a:off x="3393056" y="3316941"/>
              <a:ext cx="142592" cy="4534806"/>
            </a:xfrm>
            <a:prstGeom prst="bentConnector3">
              <a:avLst>
                <a:gd name="adj1" fmla="val 5511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0" idx="1"/>
              <a:endCxn id="47" idx="1"/>
            </p:cNvCxnSpPr>
            <p:nvPr/>
          </p:nvCxnSpPr>
          <p:spPr>
            <a:xfrm rot="10800000">
              <a:off x="3385908" y="-194189"/>
              <a:ext cx="149741" cy="2995035"/>
            </a:xfrm>
            <a:prstGeom prst="bentConnector3">
              <a:avLst>
                <a:gd name="adj1" fmla="val 5281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3" idx="1"/>
              <a:endCxn id="24" idx="1"/>
            </p:cNvCxnSpPr>
            <p:nvPr/>
          </p:nvCxnSpPr>
          <p:spPr>
            <a:xfrm rot="10800000">
              <a:off x="3194188" y="-712659"/>
              <a:ext cx="198868" cy="4029600"/>
            </a:xfrm>
            <a:prstGeom prst="bentConnector3">
              <a:avLst>
                <a:gd name="adj1" fmla="val 5938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194188" y="-889305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설계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385907" y="-370836"/>
              <a:ext cx="1387964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클래스 디자인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35648" y="136154"/>
              <a:ext cx="1701520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 버튼 및 텍스트 영역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535648" y="624975"/>
              <a:ext cx="1701520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 창 버튼 및 텍스트 영역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535648" y="1113796"/>
              <a:ext cx="1701520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 </a:t>
              </a:r>
              <a:r>
                <a:rPr lang="en-US" altLang="ko-KR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</a:t>
              </a:r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리스트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간판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 및 텍스트 영역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535648" y="1602616"/>
              <a:ext cx="1701520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창 구성 및 </a:t>
              </a:r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날짜 버튼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93056" y="3140295"/>
              <a:ext cx="1844111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유저 인터페이스 디자인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194188" y="-1085485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93056" y="-570891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32059" y="-545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2.1.1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32059" y="43713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2.1.2</a:t>
              </a:r>
              <a:endParaRPr lang="ko-KR" alt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2059" y="9157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2.1.3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32059" y="1400795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2.1.4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393056" y="2937426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</a:t>
              </a:r>
              <a:endParaRPr lang="ko-KR" altLang="en-US" sz="1000" dirty="0"/>
            </a:p>
          </p:txBody>
        </p:sp>
        <p:cxnSp>
          <p:nvCxnSpPr>
            <p:cNvPr id="268" name="직선 연결선 267"/>
            <p:cNvCxnSpPr>
              <a:stCxn id="48" idx="1"/>
            </p:cNvCxnSpPr>
            <p:nvPr/>
          </p:nvCxnSpPr>
          <p:spPr>
            <a:xfrm flipH="1">
              <a:off x="3460778" y="31280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>
              <a:stCxn id="49" idx="1"/>
            </p:cNvCxnSpPr>
            <p:nvPr/>
          </p:nvCxnSpPr>
          <p:spPr>
            <a:xfrm flipH="1">
              <a:off x="3460778" y="801621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50" idx="1"/>
            </p:cNvCxnSpPr>
            <p:nvPr/>
          </p:nvCxnSpPr>
          <p:spPr>
            <a:xfrm flipH="1">
              <a:off x="3460778" y="129044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47" idx="1"/>
            </p:cNvCxnSpPr>
            <p:nvPr/>
          </p:nvCxnSpPr>
          <p:spPr>
            <a:xfrm flipH="1">
              <a:off x="3269683" y="-194190"/>
              <a:ext cx="116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3535648" y="2118710"/>
              <a:ext cx="1701520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 우선순위 선택 버튼 및 실행 버튼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532059" y="1920634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2.1.5</a:t>
              </a:r>
              <a:endParaRPr lang="ko-KR" altLang="en-US" sz="1000" dirty="0"/>
            </a:p>
          </p:txBody>
        </p:sp>
        <p:cxnSp>
          <p:nvCxnSpPr>
            <p:cNvPr id="139" name="직선 연결선 138"/>
            <p:cNvCxnSpPr>
              <a:stCxn id="137" idx="1"/>
            </p:cNvCxnSpPr>
            <p:nvPr/>
          </p:nvCxnSpPr>
          <p:spPr>
            <a:xfrm flipH="1">
              <a:off x="3460778" y="2295356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3535648" y="2624199"/>
              <a:ext cx="1701520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버튼 및  텍스트 영역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532059" y="242612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2.1.6</a:t>
              </a:r>
              <a:endParaRPr lang="ko-KR" altLang="en-US" sz="1000" dirty="0"/>
            </a:p>
          </p:txBody>
        </p:sp>
        <p:cxnSp>
          <p:nvCxnSpPr>
            <p:cNvPr id="143" name="직선 연결선 142"/>
            <p:cNvCxnSpPr>
              <a:stCxn id="51" idx="1"/>
            </p:cNvCxnSpPr>
            <p:nvPr/>
          </p:nvCxnSpPr>
          <p:spPr>
            <a:xfrm>
              <a:off x="3535648" y="1779262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51" idx="1"/>
            </p:cNvCxnSpPr>
            <p:nvPr/>
          </p:nvCxnSpPr>
          <p:spPr>
            <a:xfrm flipH="1">
              <a:off x="3460778" y="177926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3535648" y="363877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 map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535648" y="4127593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 Process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정의</a:t>
              </a: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535648" y="4616414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535648" y="5105234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창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32059" y="3448098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2.2.1</a:t>
              </a:r>
              <a:endParaRPr lang="ko-KR" alt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532059" y="393975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2.2.2</a:t>
              </a:r>
              <a:endParaRPr lang="ko-KR" altLang="en-US" sz="1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532059" y="4418338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2.2.3</a:t>
              </a:r>
              <a:endParaRPr lang="ko-KR" altLang="en-US" sz="1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532059" y="490341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2.2.4</a:t>
              </a:r>
              <a:endParaRPr lang="ko-KR" altLang="en-US" sz="1000" dirty="0"/>
            </a:p>
          </p:txBody>
        </p:sp>
        <p:cxnSp>
          <p:nvCxnSpPr>
            <p:cNvPr id="167" name="직선 연결선 166"/>
            <p:cNvCxnSpPr>
              <a:stCxn id="155" idx="1"/>
            </p:cNvCxnSpPr>
            <p:nvPr/>
          </p:nvCxnSpPr>
          <p:spPr>
            <a:xfrm flipH="1">
              <a:off x="3460778" y="381541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56" idx="1"/>
            </p:cNvCxnSpPr>
            <p:nvPr/>
          </p:nvCxnSpPr>
          <p:spPr>
            <a:xfrm flipH="1">
              <a:off x="3460778" y="4304239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57" idx="1"/>
            </p:cNvCxnSpPr>
            <p:nvPr/>
          </p:nvCxnSpPr>
          <p:spPr>
            <a:xfrm flipH="1">
              <a:off x="3460778" y="479306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3535648" y="5621328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게시판 창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532059" y="542325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2.2.5</a:t>
              </a:r>
              <a:endParaRPr lang="ko-KR" altLang="en-US" sz="1000" dirty="0"/>
            </a:p>
          </p:txBody>
        </p:sp>
        <p:cxnSp>
          <p:nvCxnSpPr>
            <p:cNvPr id="172" name="직선 연결선 171"/>
            <p:cNvCxnSpPr>
              <a:stCxn id="170" idx="1"/>
            </p:cNvCxnSpPr>
            <p:nvPr/>
          </p:nvCxnSpPr>
          <p:spPr>
            <a:xfrm flipH="1">
              <a:off x="3460778" y="5797974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3535648" y="6126817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 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리스트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532059" y="592874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2.2.6</a:t>
              </a:r>
              <a:endParaRPr lang="ko-KR" altLang="en-US" sz="1000" dirty="0"/>
            </a:p>
          </p:txBody>
        </p:sp>
        <p:cxnSp>
          <p:nvCxnSpPr>
            <p:cNvPr id="175" name="직선 연결선 174"/>
            <p:cNvCxnSpPr>
              <a:stCxn id="159" idx="1"/>
            </p:cNvCxnSpPr>
            <p:nvPr/>
          </p:nvCxnSpPr>
          <p:spPr>
            <a:xfrm>
              <a:off x="3535648" y="5281880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59" idx="1"/>
            </p:cNvCxnSpPr>
            <p:nvPr/>
          </p:nvCxnSpPr>
          <p:spPr>
            <a:xfrm flipH="1">
              <a:off x="3460778" y="528188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3535648" y="664291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 부분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532059" y="6444836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2.2.7</a:t>
              </a:r>
              <a:endParaRPr lang="ko-KR" altLang="en-US" sz="1000" dirty="0"/>
            </a:p>
          </p:txBody>
        </p:sp>
        <p:cxnSp>
          <p:nvCxnSpPr>
            <p:cNvPr id="179" name="직선 연결선 178"/>
            <p:cNvCxnSpPr>
              <a:stCxn id="177" idx="1"/>
            </p:cNvCxnSpPr>
            <p:nvPr/>
          </p:nvCxnSpPr>
          <p:spPr>
            <a:xfrm flipH="1">
              <a:off x="3460778" y="681955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/>
            <p:cNvSpPr/>
            <p:nvPr/>
          </p:nvSpPr>
          <p:spPr>
            <a:xfrm>
              <a:off x="3535648" y="7159007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부분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532059" y="696093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2.2.8</a:t>
              </a:r>
              <a:endParaRPr lang="ko-KR" altLang="en-US" sz="1000" dirty="0"/>
            </a:p>
          </p:txBody>
        </p:sp>
        <p:cxnSp>
          <p:nvCxnSpPr>
            <p:cNvPr id="182" name="직선 연결선 181"/>
            <p:cNvCxnSpPr>
              <a:stCxn id="180" idx="1"/>
            </p:cNvCxnSpPr>
            <p:nvPr/>
          </p:nvCxnSpPr>
          <p:spPr>
            <a:xfrm flipH="1">
              <a:off x="3460778" y="7335653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H="1">
              <a:off x="3460777" y="733565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직사각형 183"/>
            <p:cNvSpPr/>
            <p:nvPr/>
          </p:nvSpPr>
          <p:spPr>
            <a:xfrm>
              <a:off x="3535648" y="7675101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부분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32059" y="7477025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2.2.9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>
              <a:stCxn id="173" idx="1"/>
            </p:cNvCxnSpPr>
            <p:nvPr/>
          </p:nvCxnSpPr>
          <p:spPr>
            <a:xfrm flipH="1">
              <a:off x="3460778" y="6303463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5889458" y="136154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 &amp; PASSWD </a:t>
              </a:r>
              <a:r>
                <a:rPr lang="ko-KR" altLang="en-US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입력창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및 비교분석 실행 버튼 구현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889458" y="624975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입력 창 및 비교분석 실행 버튼 구현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889458" y="1113796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계정등록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예외 메시지 출력 구현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889458" y="2577025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리스트의 등록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수정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삭제 버튼 구현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스크롤 구현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889458" y="3065846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우선수위정렬 지정 버튼 및 정렬 실행 버튼 구현</a:t>
              </a:r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5689810" y="-373018"/>
              <a:ext cx="172785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및 계정 기능 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689810" y="-573073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 dirty="0" smtClean="0"/>
                <a:t>.1</a:t>
              </a:r>
              <a:endParaRPr lang="ko-KR" altLang="en-US" sz="1000" dirty="0"/>
            </a:p>
          </p:txBody>
        </p:sp>
        <p:cxnSp>
          <p:nvCxnSpPr>
            <p:cNvPr id="230" name="직선 연결선 229"/>
            <p:cNvCxnSpPr>
              <a:stCxn id="227" idx="1"/>
            </p:cNvCxnSpPr>
            <p:nvPr/>
          </p:nvCxnSpPr>
          <p:spPr>
            <a:xfrm flipH="1">
              <a:off x="5590104" y="-196372"/>
              <a:ext cx="997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5689810" y="2088018"/>
              <a:ext cx="172785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게시판 기능 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689810" y="3597522"/>
              <a:ext cx="172785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추가 요구사항 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689809" y="1599197"/>
              <a:ext cx="172785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 </a:t>
              </a:r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구축 및 연동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89458" y="4076973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텍스트 </a:t>
              </a:r>
              <a:r>
                <a:rPr lang="ko-KR" altLang="en-US" sz="1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입력창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및 검색 실행 버튼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리스트 변화 결과 구현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889458" y="4565794"/>
              <a:ext cx="207236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기능 구현</a:t>
              </a:r>
            </a:p>
          </p:txBody>
        </p:sp>
        <p:cxnSp>
          <p:nvCxnSpPr>
            <p:cNvPr id="101" name="직선 연결선 100"/>
            <p:cNvCxnSpPr>
              <a:stCxn id="83" idx="1"/>
            </p:cNvCxnSpPr>
            <p:nvPr/>
          </p:nvCxnSpPr>
          <p:spPr>
            <a:xfrm flipH="1" flipV="1">
              <a:off x="5814588" y="312799"/>
              <a:ext cx="7487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84" idx="1"/>
            </p:cNvCxnSpPr>
            <p:nvPr/>
          </p:nvCxnSpPr>
          <p:spPr>
            <a:xfrm flipH="1" flipV="1">
              <a:off x="5814588" y="801620"/>
              <a:ext cx="7487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3" idx="1"/>
            </p:cNvCxnSpPr>
            <p:nvPr/>
          </p:nvCxnSpPr>
          <p:spPr>
            <a:xfrm flipH="1">
              <a:off x="5814588" y="2753671"/>
              <a:ext cx="74870" cy="29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99" idx="1"/>
            </p:cNvCxnSpPr>
            <p:nvPr/>
          </p:nvCxnSpPr>
          <p:spPr>
            <a:xfrm flipH="1">
              <a:off x="5808736" y="4253619"/>
              <a:ext cx="80722" cy="29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80" idx="1"/>
            </p:cNvCxnSpPr>
            <p:nvPr/>
          </p:nvCxnSpPr>
          <p:spPr>
            <a:xfrm flipH="1">
              <a:off x="5590104" y="2264664"/>
              <a:ext cx="997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97" idx="1"/>
            </p:cNvCxnSpPr>
            <p:nvPr/>
          </p:nvCxnSpPr>
          <p:spPr>
            <a:xfrm flipH="1" flipV="1">
              <a:off x="5590104" y="1775842"/>
              <a:ext cx="9970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5689810" y="1890604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3.3</a:t>
              </a:r>
              <a:endParaRPr lang="ko-KR" altLang="en-US" sz="10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89810" y="1402175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3.2</a:t>
              </a:r>
              <a:endParaRPr lang="ko-KR" altLang="en-US" sz="10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689810" y="3395225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3.4</a:t>
              </a:r>
              <a:endParaRPr lang="ko-KR" altLang="en-US" sz="1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894230" y="-545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 dirty="0" smtClean="0"/>
                <a:t>.1.1</a:t>
              </a:r>
              <a:endParaRPr lang="ko-KR" altLang="en-US" sz="1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94230" y="43896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3.1.2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94230" y="9157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3.1.3</a:t>
              </a:r>
              <a:endParaRPr lang="ko-KR" alt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894230" y="238832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3.3.1</a:t>
              </a:r>
              <a:endParaRPr lang="ko-KR" altLang="en-US" sz="1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894230" y="287318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3.3.2</a:t>
              </a:r>
              <a:endParaRPr lang="ko-KR" altLang="en-US" sz="10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94230" y="3874097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3.4.1</a:t>
              </a:r>
              <a:endParaRPr lang="ko-KR" altLang="en-US" sz="10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894230" y="435899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3.4.2</a:t>
              </a:r>
              <a:endParaRPr lang="ko-KR" altLang="en-US" sz="1000" dirty="0"/>
            </a:p>
          </p:txBody>
        </p:sp>
        <p:cxnSp>
          <p:nvCxnSpPr>
            <p:cNvPr id="166" name="꺾인 연결선 165"/>
            <p:cNvCxnSpPr>
              <a:stCxn id="188" idx="1"/>
              <a:endCxn id="187" idx="1"/>
            </p:cNvCxnSpPr>
            <p:nvPr/>
          </p:nvCxnSpPr>
          <p:spPr>
            <a:xfrm rot="10800000">
              <a:off x="8305192" y="-199368"/>
              <a:ext cx="199649" cy="483823"/>
            </a:xfrm>
            <a:prstGeom prst="bentConnector3">
              <a:avLst>
                <a:gd name="adj1" fmla="val 5944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/>
            <p:cNvSpPr/>
            <p:nvPr/>
          </p:nvSpPr>
          <p:spPr>
            <a:xfrm>
              <a:off x="8305191" y="-376015"/>
              <a:ext cx="1083242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기능별 테스트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8504840" y="107808"/>
              <a:ext cx="1101481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테스트 케이스 이력 작성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509612" y="-8179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4.1.1</a:t>
              </a:r>
              <a:endParaRPr lang="ko-KR" altLang="en-US" sz="10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305190" y="-564717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4.1</a:t>
              </a:r>
              <a:endParaRPr lang="ko-KR" altLang="en-US" sz="1000" dirty="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8305191" y="578819"/>
              <a:ext cx="91837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전체 테스트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305190" y="390117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4.2</a:t>
              </a:r>
              <a:endParaRPr lang="ko-KR" altLang="en-US" sz="1000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8305191" y="1098688"/>
              <a:ext cx="91837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테스트 결과 보고서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305190" y="895661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4.3</a:t>
              </a:r>
              <a:endParaRPr lang="ko-KR" altLang="en-US" sz="1000" dirty="0"/>
            </a:p>
          </p:txBody>
        </p:sp>
        <p:cxnSp>
          <p:nvCxnSpPr>
            <p:cNvPr id="202" name="직선 연결선 201"/>
            <p:cNvCxnSpPr>
              <a:stCxn id="187" idx="1"/>
            </p:cNvCxnSpPr>
            <p:nvPr/>
          </p:nvCxnSpPr>
          <p:spPr>
            <a:xfrm flipH="1">
              <a:off x="8205543" y="-199369"/>
              <a:ext cx="996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>
              <a:stCxn id="191" idx="1"/>
            </p:cNvCxnSpPr>
            <p:nvPr/>
          </p:nvCxnSpPr>
          <p:spPr>
            <a:xfrm flipH="1">
              <a:off x="8204888" y="755465"/>
              <a:ext cx="1003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직사각형 204"/>
            <p:cNvSpPr/>
            <p:nvPr/>
          </p:nvSpPr>
          <p:spPr>
            <a:xfrm>
              <a:off x="10044461" y="-376015"/>
              <a:ext cx="1365694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최종 제출 처리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0044460" y="-564717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5.1</a:t>
              </a:r>
              <a:endParaRPr lang="ko-KR" altLang="en-US" sz="1000" dirty="0"/>
            </a:p>
          </p:txBody>
        </p:sp>
        <p:cxnSp>
          <p:nvCxnSpPr>
            <p:cNvPr id="207" name="직선 연결선 206"/>
            <p:cNvCxnSpPr>
              <a:stCxn id="205" idx="1"/>
            </p:cNvCxnSpPr>
            <p:nvPr/>
          </p:nvCxnSpPr>
          <p:spPr>
            <a:xfrm flipH="1">
              <a:off x="9944813" y="-199369"/>
              <a:ext cx="996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직사각형 208"/>
            <p:cNvSpPr/>
            <p:nvPr/>
          </p:nvSpPr>
          <p:spPr>
            <a:xfrm>
              <a:off x="10044461" y="104943"/>
              <a:ext cx="1365694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최종 발표 </a:t>
              </a:r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자료 준비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0044460" y="-83759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5.2</a:t>
              </a:r>
              <a:endParaRPr lang="ko-KR" altLang="en-US" sz="1000" dirty="0"/>
            </a:p>
          </p:txBody>
        </p:sp>
        <p:cxnSp>
          <p:nvCxnSpPr>
            <p:cNvPr id="221" name="직선 연결선 220"/>
            <p:cNvCxnSpPr>
              <a:endCxn id="118" idx="0"/>
            </p:cNvCxnSpPr>
            <p:nvPr/>
          </p:nvCxnSpPr>
          <p:spPr>
            <a:xfrm>
              <a:off x="6115311" y="-1129019"/>
              <a:ext cx="1" cy="239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>
              <a:endCxn id="24" idx="0"/>
            </p:cNvCxnSpPr>
            <p:nvPr/>
          </p:nvCxnSpPr>
          <p:spPr>
            <a:xfrm>
              <a:off x="3835457" y="-1118873"/>
              <a:ext cx="1" cy="229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>
              <a:endCxn id="25" idx="0"/>
            </p:cNvCxnSpPr>
            <p:nvPr/>
          </p:nvCxnSpPr>
          <p:spPr>
            <a:xfrm>
              <a:off x="8747163" y="-1104329"/>
              <a:ext cx="1" cy="215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3371649"/>
              </p:ext>
            </p:extLst>
          </p:nvPr>
        </p:nvGraphicFramePr>
        <p:xfrm>
          <a:off x="6301648" y="802004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로그인 및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계정 기능 구현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75440033"/>
              </p:ext>
            </p:extLst>
          </p:nvPr>
        </p:nvGraphicFramePr>
        <p:xfrm>
          <a:off x="2462268" y="802004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프로젝트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계획서 작성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94623410"/>
              </p:ext>
            </p:extLst>
          </p:nvPr>
        </p:nvGraphicFramePr>
        <p:xfrm>
          <a:off x="542578" y="802004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요구사항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명세서 작성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033954"/>
              </p:ext>
            </p:extLst>
          </p:nvPr>
        </p:nvGraphicFramePr>
        <p:xfrm>
          <a:off x="4381958" y="2020939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5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클래스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디자인 작성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84554780"/>
              </p:ext>
            </p:extLst>
          </p:nvPr>
        </p:nvGraphicFramePr>
        <p:xfrm>
          <a:off x="4381958" y="802004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유저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spc="-150" baseline="0" dirty="0" smtClean="0"/>
                        <a:t>인터페이스 작성</a:t>
                      </a:r>
                      <a:endParaRPr lang="ko-KR" altLang="en-US" sz="1000" spc="-15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6355442"/>
              </p:ext>
            </p:extLst>
          </p:nvPr>
        </p:nvGraphicFramePr>
        <p:xfrm>
          <a:off x="2430671" y="3328950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7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게시판 기능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구현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15669102"/>
              </p:ext>
            </p:extLst>
          </p:nvPr>
        </p:nvGraphicFramePr>
        <p:xfrm>
          <a:off x="4350361" y="3325649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추가 요구사항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구현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9640124"/>
              </p:ext>
            </p:extLst>
          </p:nvPr>
        </p:nvGraphicFramePr>
        <p:xfrm>
          <a:off x="2438839" y="4675803"/>
          <a:ext cx="1584176" cy="792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6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기능별 테스트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7440096"/>
              </p:ext>
            </p:extLst>
          </p:nvPr>
        </p:nvGraphicFramePr>
        <p:xfrm>
          <a:off x="4350361" y="4675803"/>
          <a:ext cx="1584176" cy="792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전체 테스트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4921150"/>
              </p:ext>
            </p:extLst>
          </p:nvPr>
        </p:nvGraphicFramePr>
        <p:xfrm>
          <a:off x="6277435" y="4608934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테스트 결과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보고서 작성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86220347"/>
              </p:ext>
            </p:extLst>
          </p:nvPr>
        </p:nvGraphicFramePr>
        <p:xfrm>
          <a:off x="8197125" y="4675040"/>
          <a:ext cx="1584176" cy="792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제출 처리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83579402"/>
              </p:ext>
            </p:extLst>
          </p:nvPr>
        </p:nvGraphicFramePr>
        <p:xfrm>
          <a:off x="10116816" y="4675040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최종 발표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자료 준비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>
            <a:stCxn id="6" idx="3"/>
            <a:endCxn id="5" idx="1"/>
          </p:cNvCxnSpPr>
          <p:nvPr/>
        </p:nvCxnSpPr>
        <p:spPr>
          <a:xfrm>
            <a:off x="2126754" y="1264153"/>
            <a:ext cx="33551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3"/>
            <a:endCxn id="8" idx="1"/>
          </p:cNvCxnSpPr>
          <p:nvPr/>
        </p:nvCxnSpPr>
        <p:spPr>
          <a:xfrm>
            <a:off x="4046444" y="1264153"/>
            <a:ext cx="33551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7" idx="1"/>
          </p:cNvCxnSpPr>
          <p:nvPr/>
        </p:nvCxnSpPr>
        <p:spPr>
          <a:xfrm>
            <a:off x="4046444" y="1264153"/>
            <a:ext cx="335514" cy="121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4" idx="1"/>
          </p:cNvCxnSpPr>
          <p:nvPr/>
        </p:nvCxnSpPr>
        <p:spPr>
          <a:xfrm>
            <a:off x="5966134" y="1264153"/>
            <a:ext cx="33551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3"/>
            <a:endCxn id="4" idx="1"/>
          </p:cNvCxnSpPr>
          <p:nvPr/>
        </p:nvCxnSpPr>
        <p:spPr>
          <a:xfrm flipV="1">
            <a:off x="5966134" y="1264153"/>
            <a:ext cx="335514" cy="12189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3"/>
            <a:endCxn id="25" idx="1"/>
          </p:cNvCxnSpPr>
          <p:nvPr/>
        </p:nvCxnSpPr>
        <p:spPr>
          <a:xfrm flipH="1">
            <a:off x="510981" y="1264153"/>
            <a:ext cx="7374843" cy="2523645"/>
          </a:xfrm>
          <a:prstGeom prst="bentConnector5">
            <a:avLst>
              <a:gd name="adj1" fmla="val -3100"/>
              <a:gd name="adj2" fmla="val 74659"/>
              <a:gd name="adj3" fmla="val 1031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3"/>
            <a:endCxn id="13" idx="1"/>
          </p:cNvCxnSpPr>
          <p:nvPr/>
        </p:nvCxnSpPr>
        <p:spPr>
          <a:xfrm flipV="1">
            <a:off x="5934537" y="5071083"/>
            <a:ext cx="342898" cy="76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4" idx="1"/>
          </p:cNvCxnSpPr>
          <p:nvPr/>
        </p:nvCxnSpPr>
        <p:spPr>
          <a:xfrm>
            <a:off x="7861611" y="5071083"/>
            <a:ext cx="33551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5" idx="1"/>
          </p:cNvCxnSpPr>
          <p:nvPr/>
        </p:nvCxnSpPr>
        <p:spPr>
          <a:xfrm>
            <a:off x="9781301" y="5071083"/>
            <a:ext cx="335515" cy="6610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0353095"/>
              </p:ext>
            </p:extLst>
          </p:nvPr>
        </p:nvGraphicFramePr>
        <p:xfrm>
          <a:off x="510981" y="3325649"/>
          <a:ext cx="1584176" cy="924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27">
                  <a:extLst>
                    <a:ext uri="{9D8B030D-6E8A-4147-A177-3AD203B41FA5}">
                      <a16:colId xmlns:a16="http://schemas.microsoft.com/office/drawing/2014/main" val="334100731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구축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및 연동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>
            <a:stCxn id="25" idx="3"/>
            <a:endCxn id="9" idx="1"/>
          </p:cNvCxnSpPr>
          <p:nvPr/>
        </p:nvCxnSpPr>
        <p:spPr>
          <a:xfrm>
            <a:off x="2095157" y="3787798"/>
            <a:ext cx="335514" cy="330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5" idx="3"/>
            <a:endCxn id="11" idx="1"/>
          </p:cNvCxnSpPr>
          <p:nvPr/>
        </p:nvCxnSpPr>
        <p:spPr>
          <a:xfrm>
            <a:off x="2095157" y="3787798"/>
            <a:ext cx="343682" cy="12840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3"/>
            <a:endCxn id="10" idx="1"/>
          </p:cNvCxnSpPr>
          <p:nvPr/>
        </p:nvCxnSpPr>
        <p:spPr>
          <a:xfrm flipV="1">
            <a:off x="4014847" y="3787798"/>
            <a:ext cx="335514" cy="330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3"/>
            <a:endCxn id="12" idx="1"/>
          </p:cNvCxnSpPr>
          <p:nvPr/>
        </p:nvCxnSpPr>
        <p:spPr>
          <a:xfrm>
            <a:off x="4014847" y="3791099"/>
            <a:ext cx="335514" cy="128074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1" idx="3"/>
            <a:endCxn id="12" idx="1"/>
          </p:cNvCxnSpPr>
          <p:nvPr/>
        </p:nvCxnSpPr>
        <p:spPr>
          <a:xfrm>
            <a:off x="4023015" y="5071846"/>
            <a:ext cx="32734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366</Words>
  <Application>Microsoft Office PowerPoint</Application>
  <PresentationFormat>와이드스크린</PresentationFormat>
  <Paragraphs>197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25</cp:revision>
  <dcterms:created xsi:type="dcterms:W3CDTF">2017-05-01T14:35:15Z</dcterms:created>
  <dcterms:modified xsi:type="dcterms:W3CDTF">2017-05-09T17:59:42Z</dcterms:modified>
</cp:coreProperties>
</file>