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61" r:id="rId5"/>
    <p:sldId id="259" r:id="rId6"/>
    <p:sldId id="268" r:id="rId7"/>
    <p:sldId id="265" r:id="rId8"/>
    <p:sldId id="270" r:id="rId9"/>
    <p:sldId id="266" r:id="rId10"/>
    <p:sldId id="275" r:id="rId11"/>
    <p:sldId id="276" r:id="rId12"/>
    <p:sldId id="277" r:id="rId13"/>
    <p:sldId id="273" r:id="rId14"/>
    <p:sldId id="274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89" d="100"/>
          <a:sy n="89" d="100"/>
        </p:scale>
        <p:origin x="-1170" y="-9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7128" y="4399599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Eight Eureka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676690" y="1146582"/>
            <a:ext cx="4273672" cy="4468910"/>
            <a:chOff x="4614123" y="2468506"/>
            <a:chExt cx="4183818" cy="276593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2724978"/>
              <a:ext cx="4183811" cy="25094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 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폰트는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고딕으로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전체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1100X600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달력의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버튼으로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각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제목으로 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To-do-list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관리하는 창이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폰트 크기는 각각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오름차순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내림차순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대하여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순위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순위와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3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순위에 의한 정렬은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튼으로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창에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검색하고자 하는 단어를 텍스트로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입력을 받은 단어가 포함된 리스트를 화면에 출력하는 버튼인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텍스트가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NULL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 경우 항목 전체를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.)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달력에서 년도와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월을 선택한다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선택된 년도와 월에 대하여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통해 해당 월에 대한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달력이 보여진다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달력의 토요일의 글자 색은 파란색으로 하며 일요일 및 공휴일은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빨간색으로 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오늘의 날짜의 색상은 초록색으로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바탕색은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(150,150,150)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달력에서 날짜를 클릭하면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창에 해당하는 날짜에 관한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To-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do-list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클릭된 날짜의 색상은 노란색으로 하며 배경 색은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(150,150,150)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371X258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631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UC004, UC006, UC007, UC008, UC009, UC010, UC011, UC012, UC013, UC016, UC017, UC018, UC019, UC020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3" y="1968649"/>
            <a:ext cx="4323822" cy="2904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38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679562" y="1962433"/>
            <a:ext cx="4180932" cy="2263593"/>
            <a:chOff x="4614123" y="2468506"/>
            <a:chExt cx="4183818" cy="144406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2724978"/>
              <a:ext cx="4183811" cy="11875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섹션에서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 시간 및 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텍스트로 입력을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값은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통해 저장되고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이는 입력한 칸의 밑부분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창에서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하기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후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른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삭제하기 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저장하기 위해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클릭한다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670X250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283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" name="그림 40" descr="C:\Users\jeongwon\Pictures\게시판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32" b="58523"/>
          <a:stretch/>
        </p:blipFill>
        <p:spPr bwMode="auto">
          <a:xfrm>
            <a:off x="176629" y="2092506"/>
            <a:ext cx="4277037" cy="2199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86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676683" y="1418532"/>
            <a:ext cx="4183818" cy="2285107"/>
            <a:chOff x="4614123" y="2468506"/>
            <a:chExt cx="4183818" cy="145778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2724978"/>
              <a:ext cx="4183811" cy="120131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섹션에서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해야할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료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텍스트로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값은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통해 저장되고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이는 입력한 칸의 밑부분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창에서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수정할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수정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삭제하기 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삭제할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저장하기 위해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670X297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2100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UC003, UC004, UC006, UC007, UC008, UC009, UC010, UC011, UC012, UC013, UC018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" name="그림 40" descr="C:\Users\jeongwon\Pictures\게시판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7" r="30753"/>
          <a:stretch/>
        </p:blipFill>
        <p:spPr bwMode="auto">
          <a:xfrm>
            <a:off x="198474" y="1418531"/>
            <a:ext cx="4327343" cy="3726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48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469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UC004, UC006, UC007, UC008, UC009, UC010, UC011, UC012, UC013, UC016, UC017, UC018, UC019, UC020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3" y="1265368"/>
            <a:ext cx="8758906" cy="461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42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93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UC004, UC006, UC007, UC008, UC009, UC010, UC011, UC012, UC013, UC016, UC017, UC018, UC019, UC020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787261"/>
              </p:ext>
            </p:extLst>
          </p:nvPr>
        </p:nvGraphicFramePr>
        <p:xfrm>
          <a:off x="421356" y="1231318"/>
          <a:ext cx="4050032" cy="495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28937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9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4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및 요일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4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i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해야할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980739"/>
              </p:ext>
            </p:extLst>
          </p:nvPr>
        </p:nvGraphicFramePr>
        <p:xfrm>
          <a:off x="4670627" y="1231311"/>
          <a:ext cx="4050032" cy="4952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6790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4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날짜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3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 선택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검색할 단어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 날짜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리스트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리스트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17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319441"/>
              </p:ext>
            </p:extLst>
          </p:nvPr>
        </p:nvGraphicFramePr>
        <p:xfrm>
          <a:off x="280988" y="1025525"/>
          <a:ext cx="8582024" cy="386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화면 순서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화면 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map, System process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초안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요구사항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usecase</a:t>
                      </a:r>
                      <a:r>
                        <a:rPr lang="en-US" altLang="ko-KR" sz="12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id </a:t>
                      </a:r>
                      <a:r>
                        <a:rPr lang="ko-KR" altLang="en-US" sz="12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인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인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사용자의 계정에 로그인 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(TO-DO-LIST)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계정 등록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흰 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고딕으로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“To do list”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제목으로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PASSWORD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텍스트로 입력한다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로그인을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승인 요청하는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버튼으로 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계정을 등록할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 있는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 전체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1100X600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065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703321" y="1738821"/>
            <a:ext cx="3461237" cy="3151306"/>
            <a:chOff x="2901461" y="1696916"/>
            <a:chExt cx="5671039" cy="3543300"/>
          </a:xfrm>
        </p:grpSpPr>
        <p:sp>
          <p:nvSpPr>
            <p:cNvPr id="29" name="직사각형 28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To do list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11107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27000" h="1143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16104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629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580374"/>
              </p:ext>
            </p:extLst>
          </p:nvPr>
        </p:nvGraphicFramePr>
        <p:xfrm>
          <a:off x="4623752" y="1745943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등록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703321" y="1738821"/>
            <a:ext cx="3461237" cy="3151306"/>
            <a:chOff x="2901461" y="1696916"/>
            <a:chExt cx="5671039" cy="3543300"/>
          </a:xfrm>
        </p:grpSpPr>
        <p:sp>
          <p:nvSpPr>
            <p:cNvPr id="24" name="직사각형 23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To do list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11107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27000" h="1143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816104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타원 44"/>
          <p:cNvSpPr/>
          <p:nvPr/>
        </p:nvSpPr>
        <p:spPr>
          <a:xfrm>
            <a:off x="1905023" y="2687365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1907704" y="3314473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1166681" y="3885756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2356231" y="3914391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24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완료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 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고딕으로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제목으로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PASSWORD</a:t>
              </a:r>
              <a:r>
                <a:rPr lang="ko-KR" altLang="en-US" sz="105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텍스트로 입력한다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사용자가 입력한 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ID, PASSWORD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텍스트를 계정 정보로 저장하는</a:t>
              </a: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전체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1100X600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880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등록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696143" y="1743123"/>
            <a:ext cx="3477823" cy="3904642"/>
            <a:chOff x="2901461" y="1696916"/>
            <a:chExt cx="5671039" cy="3543300"/>
          </a:xfrm>
        </p:grpSpPr>
        <p:sp>
          <p:nvSpPr>
            <p:cNvPr id="23" name="직사각형 22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11108" y="4284781"/>
              <a:ext cx="3651740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35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4239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등록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438473"/>
              </p:ext>
            </p:extLst>
          </p:nvPr>
        </p:nvGraphicFramePr>
        <p:xfrm>
          <a:off x="4623752" y="1714388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등록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696143" y="1743123"/>
            <a:ext cx="3477823" cy="3904642"/>
            <a:chOff x="2901461" y="1696916"/>
            <a:chExt cx="5671039" cy="3543300"/>
          </a:xfrm>
        </p:grpSpPr>
        <p:sp>
          <p:nvSpPr>
            <p:cNvPr id="33" name="직사각형 32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11108" y="4284781"/>
              <a:ext cx="3651740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1956778" y="2948543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1944907" y="3689342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1189319" y="4468896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65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730489" y="1208525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TO-DO-LIST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관리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730488" y="1765707"/>
            <a:ext cx="4183816" cy="826898"/>
            <a:chOff x="4614125" y="1746881"/>
            <a:chExt cx="4183816" cy="100698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0" y="1746881"/>
              <a:ext cx="4183811" cy="5041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5" y="2251069"/>
              <a:ext cx="4183811" cy="5027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없음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647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UC004, UC006, UC007, UC008, UC009, UC010, UC011, UC012, UC013, UC016, UC017, UC018, UC019, UC020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4" y="2723047"/>
            <a:ext cx="6320951" cy="35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35775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13192</TotalTime>
  <Words>1550</Words>
  <Application>Microsoft Office PowerPoint</Application>
  <PresentationFormat>화면 슬라이드 쇼(4:3)</PresentationFormat>
  <Paragraphs>472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최수빈</cp:lastModifiedBy>
  <cp:revision>546</cp:revision>
  <cp:lastPrinted>2001-07-23T08:42:52Z</cp:lastPrinted>
  <dcterms:created xsi:type="dcterms:W3CDTF">2011-02-22T01:37:12Z</dcterms:created>
  <dcterms:modified xsi:type="dcterms:W3CDTF">2017-05-26T07:07:44Z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