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>
        <p:scale>
          <a:sx n="50" d="100"/>
          <a:sy n="50" d="100"/>
        </p:scale>
        <p:origin x="78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059B-5AEE-4C42-AFD1-27CB8BBE1082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 경 이 </a:t>
            </a:r>
            <a:r>
              <a:rPr lang="ko-KR" altLang="en-US" dirty="0" err="1" smtClean="0"/>
              <a:t>력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33150"/>
              </p:ext>
            </p:extLst>
          </p:nvPr>
        </p:nvGraphicFramePr>
        <p:xfrm>
          <a:off x="974272" y="1455557"/>
          <a:ext cx="10379528" cy="491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423">
                  <a:extLst>
                    <a:ext uri="{9D8B030D-6E8A-4147-A177-3AD203B41FA5}">
                      <a16:colId xmlns:a16="http://schemas.microsoft.com/office/drawing/2014/main" val="678372039"/>
                    </a:ext>
                  </a:extLst>
                </a:gridCol>
                <a:gridCol w="1281423">
                  <a:extLst>
                    <a:ext uri="{9D8B030D-6E8A-4147-A177-3AD203B41FA5}">
                      <a16:colId xmlns:a16="http://schemas.microsoft.com/office/drawing/2014/main" val="428219610"/>
                    </a:ext>
                  </a:extLst>
                </a:gridCol>
                <a:gridCol w="6535259">
                  <a:extLst>
                    <a:ext uri="{9D8B030D-6E8A-4147-A177-3AD203B41FA5}">
                      <a16:colId xmlns:a16="http://schemas.microsoft.com/office/drawing/2014/main" val="2822905595"/>
                    </a:ext>
                  </a:extLst>
                </a:gridCol>
                <a:gridCol w="1281423">
                  <a:extLst>
                    <a:ext uri="{9D8B030D-6E8A-4147-A177-3AD203B41FA5}">
                      <a16:colId xmlns:a16="http://schemas.microsoft.com/office/drawing/2014/main" val="2923885060"/>
                    </a:ext>
                  </a:extLst>
                </a:gridCol>
              </a:tblGrid>
              <a:tr h="3536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일자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버전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변경 내역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작성자</a:t>
                      </a:r>
                      <a:endParaRPr lang="ko-KR" altLang="en-US" sz="2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0586411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17.05.10</a:t>
                      </a:r>
                      <a:endParaRPr lang="en-US" altLang="ko-KR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v1.0</a:t>
                      </a:r>
                      <a:endParaRPr 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초안</a:t>
                      </a:r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김정원</a:t>
                      </a:r>
                      <a:endParaRPr lang="ko-KR" alt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804436"/>
                  </a:ext>
                </a:extLst>
              </a:tr>
              <a:tr h="11042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>
                          <a:effectLst/>
                        </a:rPr>
                        <a:t>17.05.26</a:t>
                      </a:r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v1.1</a:t>
                      </a:r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디자인 문서 마감 기한 변경사항에 따른 </a:t>
                      </a:r>
                      <a:r>
                        <a:rPr lang="ko-KR" altLang="en-US" sz="1800" u="none" strike="noStrike" dirty="0" smtClean="0">
                          <a:effectLst/>
                        </a:rPr>
                        <a:t>수정</a:t>
                      </a:r>
                      <a:endParaRPr lang="en-US" altLang="ko-KR" sz="1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 - 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클래스 디자인 구성요소 수정 및 삭제</a:t>
                      </a:r>
                      <a:endParaRPr lang="en-US" altLang="ko-KR" sz="1800" b="0" i="0" u="none" strike="noStrike" baseline="0" dirty="0" smtClean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총 날짜 계산 추가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차트 날짜 명시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구현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테스트 일정 수정</a:t>
                      </a:r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김정원</a:t>
                      </a:r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801319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539706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789157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170434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069377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91558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577432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4563466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06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305943" y="-1622552"/>
            <a:ext cx="10104212" cy="8804792"/>
            <a:chOff x="1305943" y="-1622552"/>
            <a:chExt cx="10104212" cy="8804792"/>
          </a:xfrm>
        </p:grpSpPr>
        <p:sp>
          <p:nvSpPr>
            <p:cNvPr id="4" name="직사각형 3"/>
            <p:cNvSpPr/>
            <p:nvPr/>
          </p:nvSpPr>
          <p:spPr>
            <a:xfrm>
              <a:off x="4227915" y="-1622552"/>
              <a:ext cx="405590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5" name="직선 연결선 104"/>
            <p:cNvCxnSpPr>
              <a:stCxn id="4" idx="2"/>
            </p:cNvCxnSpPr>
            <p:nvPr/>
          </p:nvCxnSpPr>
          <p:spPr>
            <a:xfrm>
              <a:off x="6255867" y="-1269261"/>
              <a:ext cx="0" cy="151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209" idx="1"/>
              <a:endCxn id="115" idx="1"/>
            </p:cNvCxnSpPr>
            <p:nvPr/>
          </p:nvCxnSpPr>
          <p:spPr>
            <a:xfrm rot="10800000">
              <a:off x="9823455" y="-712659"/>
              <a:ext cx="221007" cy="994249"/>
            </a:xfrm>
            <a:prstGeom prst="bentConnector3">
              <a:avLst>
                <a:gd name="adj1" fmla="val 461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꺾인 연결선 199"/>
            <p:cNvCxnSpPr>
              <a:stCxn id="195" idx="1"/>
              <a:endCxn id="25" idx="1"/>
            </p:cNvCxnSpPr>
            <p:nvPr/>
          </p:nvCxnSpPr>
          <p:spPr>
            <a:xfrm rot="10800000">
              <a:off x="8105895" y="-712658"/>
              <a:ext cx="199297" cy="5147739"/>
            </a:xfrm>
            <a:prstGeom prst="bentConnector3">
              <a:avLst>
                <a:gd name="adj1" fmla="val 522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82" idx="1"/>
              <a:endCxn id="118" idx="1"/>
            </p:cNvCxnSpPr>
            <p:nvPr/>
          </p:nvCxnSpPr>
          <p:spPr>
            <a:xfrm rot="10800000">
              <a:off x="5474042" y="-712658"/>
              <a:ext cx="215768" cy="4486827"/>
            </a:xfrm>
            <a:prstGeom prst="bentConnector3">
              <a:avLst>
                <a:gd name="adj1" fmla="val 44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92" idx="1"/>
              <a:endCxn id="227" idx="1"/>
            </p:cNvCxnSpPr>
            <p:nvPr/>
          </p:nvCxnSpPr>
          <p:spPr>
            <a:xfrm rot="10800000">
              <a:off x="5689810" y="-196372"/>
              <a:ext cx="199648" cy="1486814"/>
            </a:xfrm>
            <a:prstGeom prst="bentConnector3">
              <a:avLst>
                <a:gd name="adj1" fmla="val 38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95" idx="1"/>
              <a:endCxn id="80" idx="1"/>
            </p:cNvCxnSpPr>
            <p:nvPr/>
          </p:nvCxnSpPr>
          <p:spPr>
            <a:xfrm rot="10800000">
              <a:off x="5689810" y="2264664"/>
              <a:ext cx="199648" cy="977828"/>
            </a:xfrm>
            <a:prstGeom prst="bentConnector3">
              <a:avLst>
                <a:gd name="adj1" fmla="val 3511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꺾인 연결선 127"/>
            <p:cNvCxnSpPr>
              <a:stCxn id="100" idx="1"/>
              <a:endCxn id="82" idx="1"/>
            </p:cNvCxnSpPr>
            <p:nvPr/>
          </p:nvCxnSpPr>
          <p:spPr>
            <a:xfrm rot="10800000">
              <a:off x="5689810" y="3774168"/>
              <a:ext cx="199648" cy="968272"/>
            </a:xfrm>
            <a:prstGeom prst="bentConnector3">
              <a:avLst>
                <a:gd name="adj1" fmla="val 427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27" idx="1"/>
              <a:endCxn id="5" idx="1"/>
            </p:cNvCxnSpPr>
            <p:nvPr/>
          </p:nvCxnSpPr>
          <p:spPr>
            <a:xfrm rot="10800000">
              <a:off x="1305943" y="-708784"/>
              <a:ext cx="176794" cy="1044748"/>
            </a:xfrm>
            <a:prstGeom prst="bentConnector3">
              <a:avLst>
                <a:gd name="adj1" fmla="val 5916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1305943" y="-885430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분석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82737" y="-373018"/>
              <a:ext cx="1534657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요구사항 명세서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82737" y="159318"/>
              <a:ext cx="1534657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프로젝트 계획서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5943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82737" y="-573073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1.1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82737" y="-54640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1.2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05894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98091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823454" y="-889306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마감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74042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13472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823454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107" name="꺾인 연결선 106"/>
            <p:cNvCxnSpPr>
              <a:stCxn id="5" idx="0"/>
              <a:endCxn id="115" idx="0"/>
            </p:cNvCxnSpPr>
            <p:nvPr/>
          </p:nvCxnSpPr>
          <p:spPr>
            <a:xfrm rot="5400000" flipH="1" flipV="1">
              <a:off x="6204030" y="-5146123"/>
              <a:ext cx="3876" cy="8517511"/>
            </a:xfrm>
            <a:prstGeom prst="bentConnector3">
              <a:avLst>
                <a:gd name="adj1" fmla="val 59978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26" idx="1"/>
            </p:cNvCxnSpPr>
            <p:nvPr/>
          </p:nvCxnSpPr>
          <p:spPr>
            <a:xfrm flipH="1">
              <a:off x="1383030" y="-196372"/>
              <a:ext cx="997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84" idx="1"/>
              <a:endCxn id="53" idx="1"/>
            </p:cNvCxnSpPr>
            <p:nvPr/>
          </p:nvCxnSpPr>
          <p:spPr>
            <a:xfrm rot="10800000">
              <a:off x="3393056" y="2470789"/>
              <a:ext cx="142592" cy="4534806"/>
            </a:xfrm>
            <a:prstGeom prst="bentConnector3">
              <a:avLst>
                <a:gd name="adj1" fmla="val 55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50" idx="1"/>
              <a:endCxn id="47" idx="1"/>
            </p:cNvCxnSpPr>
            <p:nvPr/>
          </p:nvCxnSpPr>
          <p:spPr>
            <a:xfrm rot="10800000">
              <a:off x="3385908" y="-194190"/>
              <a:ext cx="149741" cy="1951968"/>
            </a:xfrm>
            <a:prstGeom prst="bentConnector3">
              <a:avLst>
                <a:gd name="adj1" fmla="val 533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3" idx="1"/>
              <a:endCxn id="24" idx="1"/>
            </p:cNvCxnSpPr>
            <p:nvPr/>
          </p:nvCxnSpPr>
          <p:spPr>
            <a:xfrm rot="10800000">
              <a:off x="3194188" y="-712659"/>
              <a:ext cx="198868" cy="3183448"/>
            </a:xfrm>
            <a:prstGeom prst="bentConnector3">
              <a:avLst>
                <a:gd name="adj1" fmla="val 575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194188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설계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85907" y="-370836"/>
              <a:ext cx="138796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35648" y="136154"/>
              <a:ext cx="1701520" cy="611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 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창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버튼 및 텍스트 입력 칸 및 기능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35648" y="893309"/>
              <a:ext cx="1701520" cy="4043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창 버튼 및 텍스트 입력 칸 및 기능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35648" y="1451926"/>
              <a:ext cx="1701520" cy="611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창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중요도표시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</a:t>
              </a:r>
            </a:p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 및 텍스트 입력 칸 및 기능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93056" y="2294143"/>
              <a:ext cx="184411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유저 인터페이스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94188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93056" y="-570891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2059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2.1.1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32059" y="698424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2.1.2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2059" y="124460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2.1.3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93056" y="2091274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</a:t>
              </a:r>
              <a:endParaRPr lang="ko-KR" altLang="en-US" sz="1000" dirty="0"/>
            </a:p>
          </p:txBody>
        </p: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3455534" y="442006"/>
              <a:ext cx="801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3455534" y="1095499"/>
              <a:ext cx="801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3269683" y="-194190"/>
              <a:ext cx="116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3535648" y="1779262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3535648" y="2792620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map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535648" y="3281441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Process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정의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535648" y="377026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535648" y="425908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창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32059" y="260194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2.2.1</a:t>
              </a:r>
              <a:endParaRPr lang="ko-KR" alt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32059" y="309359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2.2.2</a:t>
              </a:r>
              <a:endParaRPr lang="ko-KR" altLang="en-US" sz="1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32059" y="357218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2.2.3</a:t>
              </a:r>
              <a:endParaRPr lang="ko-KR" alt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532059" y="405726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2.2.4</a:t>
              </a:r>
              <a:endParaRPr lang="ko-KR" altLang="en-US" sz="1000" dirty="0"/>
            </a:p>
          </p:txBody>
        </p:sp>
        <p:cxnSp>
          <p:nvCxnSpPr>
            <p:cNvPr id="167" name="직선 연결선 166"/>
            <p:cNvCxnSpPr>
              <a:stCxn id="155" idx="1"/>
            </p:cNvCxnSpPr>
            <p:nvPr/>
          </p:nvCxnSpPr>
          <p:spPr>
            <a:xfrm flipH="1">
              <a:off x="3460778" y="296926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56" idx="1"/>
            </p:cNvCxnSpPr>
            <p:nvPr/>
          </p:nvCxnSpPr>
          <p:spPr>
            <a:xfrm flipH="1">
              <a:off x="3460778" y="3458087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57" idx="1"/>
            </p:cNvCxnSpPr>
            <p:nvPr/>
          </p:nvCxnSpPr>
          <p:spPr>
            <a:xfrm flipH="1">
              <a:off x="3460778" y="394690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3535648" y="4775176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창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32059" y="457710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2.2.5</a:t>
              </a:r>
              <a:endParaRPr lang="ko-KR" altLang="en-US" sz="1000" dirty="0"/>
            </a:p>
          </p:txBody>
        </p:sp>
        <p:cxnSp>
          <p:nvCxnSpPr>
            <p:cNvPr id="172" name="직선 연결선 171"/>
            <p:cNvCxnSpPr>
              <a:stCxn id="170" idx="1"/>
            </p:cNvCxnSpPr>
            <p:nvPr/>
          </p:nvCxnSpPr>
          <p:spPr>
            <a:xfrm flipH="1">
              <a:off x="3460778" y="495182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3535648" y="5280665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532059" y="5082589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2.2.6</a:t>
              </a:r>
              <a:endParaRPr lang="ko-KR" altLang="en-US" sz="1000" dirty="0"/>
            </a:p>
          </p:txBody>
        </p:sp>
        <p:cxnSp>
          <p:nvCxnSpPr>
            <p:cNvPr id="175" name="직선 연결선 174"/>
            <p:cNvCxnSpPr>
              <a:stCxn id="159" idx="1"/>
            </p:cNvCxnSpPr>
            <p:nvPr/>
          </p:nvCxnSpPr>
          <p:spPr>
            <a:xfrm>
              <a:off x="3535648" y="4435728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59" idx="1"/>
            </p:cNvCxnSpPr>
            <p:nvPr/>
          </p:nvCxnSpPr>
          <p:spPr>
            <a:xfrm flipH="1">
              <a:off x="3460778" y="443572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3535648" y="5796760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부분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32059" y="5598684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2.2.7</a:t>
              </a:r>
              <a:endParaRPr lang="ko-KR" altLang="en-US" sz="1000" dirty="0"/>
            </a:p>
          </p:txBody>
        </p:sp>
        <p:cxnSp>
          <p:nvCxnSpPr>
            <p:cNvPr id="179" name="직선 연결선 178"/>
            <p:cNvCxnSpPr>
              <a:stCxn id="177" idx="1"/>
            </p:cNvCxnSpPr>
            <p:nvPr/>
          </p:nvCxnSpPr>
          <p:spPr>
            <a:xfrm flipH="1">
              <a:off x="3460778" y="597340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3535648" y="6312855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부분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32059" y="6114779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2.2.8</a:t>
              </a:r>
              <a:endParaRPr lang="ko-KR" altLang="en-US" sz="1000" dirty="0"/>
            </a:p>
          </p:txBody>
        </p:sp>
        <p:cxnSp>
          <p:nvCxnSpPr>
            <p:cNvPr id="182" name="직선 연결선 181"/>
            <p:cNvCxnSpPr>
              <a:stCxn id="180" idx="1"/>
            </p:cNvCxnSpPr>
            <p:nvPr/>
          </p:nvCxnSpPr>
          <p:spPr>
            <a:xfrm flipH="1">
              <a:off x="3460778" y="648950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H="1">
              <a:off x="3460777" y="64895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직사각형 183"/>
            <p:cNvSpPr/>
            <p:nvPr/>
          </p:nvSpPr>
          <p:spPr>
            <a:xfrm>
              <a:off x="3535648" y="6828949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부분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32059" y="663087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2.2.9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>
              <a:stCxn id="173" idx="1"/>
            </p:cNvCxnSpPr>
            <p:nvPr/>
          </p:nvCxnSpPr>
          <p:spPr>
            <a:xfrm flipH="1">
              <a:off x="3460778" y="545731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5889458" y="136154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 &amp; PASSWD 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입력창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및 비교분석 실행 버튼 구현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889458" y="624975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입력 창 및 비교분석 실행 버튼 구현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889458" y="1113796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계정등록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예외 메시지 출력 구현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89458" y="2577025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리스트의 등록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삭제 버튼 구현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스크롤 구현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889458" y="3065846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우선수위정렬 지정 버튼 및 정렬 실행 버튼 구현</a:t>
              </a: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5689810" y="-373018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및 계정 기능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689810" y="-573073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 dirty="0" smtClean="0"/>
                <a:t>.1</a:t>
              </a:r>
              <a:endParaRPr lang="ko-KR" altLang="en-US" sz="1000" dirty="0"/>
            </a:p>
          </p:txBody>
        </p:sp>
        <p:cxnSp>
          <p:nvCxnSpPr>
            <p:cNvPr id="230" name="직선 연결선 229"/>
            <p:cNvCxnSpPr>
              <a:stCxn id="227" idx="1"/>
            </p:cNvCxnSpPr>
            <p:nvPr/>
          </p:nvCxnSpPr>
          <p:spPr>
            <a:xfrm flipH="1">
              <a:off x="5590104" y="-196372"/>
              <a:ext cx="99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5689810" y="2088018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기능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89810" y="3597522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추가 요구사항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89809" y="1599197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구축 및 연동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9458" y="4076973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텍스트 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입력창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및 검색 실행 버튼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리스트 변화 결과 구현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889458" y="4565794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기능 구현</a:t>
              </a:r>
            </a:p>
          </p:txBody>
        </p:sp>
        <p:cxnSp>
          <p:nvCxnSpPr>
            <p:cNvPr id="101" name="직선 연결선 100"/>
            <p:cNvCxnSpPr>
              <a:stCxn id="83" idx="1"/>
            </p:cNvCxnSpPr>
            <p:nvPr/>
          </p:nvCxnSpPr>
          <p:spPr>
            <a:xfrm flipH="1" flipV="1">
              <a:off x="5814588" y="312799"/>
              <a:ext cx="7487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84" idx="1"/>
            </p:cNvCxnSpPr>
            <p:nvPr/>
          </p:nvCxnSpPr>
          <p:spPr>
            <a:xfrm flipH="1" flipV="1">
              <a:off x="5814588" y="801620"/>
              <a:ext cx="7487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1"/>
            </p:cNvCxnSpPr>
            <p:nvPr/>
          </p:nvCxnSpPr>
          <p:spPr>
            <a:xfrm flipH="1">
              <a:off x="5814588" y="2753671"/>
              <a:ext cx="74870" cy="2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99" idx="1"/>
            </p:cNvCxnSpPr>
            <p:nvPr/>
          </p:nvCxnSpPr>
          <p:spPr>
            <a:xfrm flipH="1">
              <a:off x="5808736" y="4253619"/>
              <a:ext cx="80722" cy="2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80" idx="1"/>
            </p:cNvCxnSpPr>
            <p:nvPr/>
          </p:nvCxnSpPr>
          <p:spPr>
            <a:xfrm flipH="1">
              <a:off x="5590104" y="2264664"/>
              <a:ext cx="99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97" idx="1"/>
            </p:cNvCxnSpPr>
            <p:nvPr/>
          </p:nvCxnSpPr>
          <p:spPr>
            <a:xfrm flipH="1" flipV="1">
              <a:off x="5590104" y="1775842"/>
              <a:ext cx="9970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689810" y="1890604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</a:t>
              </a:r>
              <a:endParaRPr lang="ko-KR" altLang="en-US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89810" y="1402175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3.2</a:t>
              </a:r>
              <a:endParaRPr lang="ko-KR" altLang="en-US" sz="1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89810" y="3395225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</a:t>
              </a:r>
              <a:endParaRPr lang="ko-KR" alt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94230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 dirty="0" smtClean="0"/>
                <a:t>.1.1</a:t>
              </a:r>
              <a:endParaRPr lang="ko-KR" alt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94230" y="43896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3.1.2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94230" y="9157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3.1.3</a:t>
              </a:r>
              <a:endParaRPr lang="ko-KR" alt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894230" y="238832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3.3.1</a:t>
              </a:r>
              <a:endParaRPr lang="ko-KR" altLang="en-US" sz="1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4230" y="287318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3.3.2</a:t>
              </a:r>
              <a:endParaRPr lang="ko-KR" altLang="en-US" sz="1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94230" y="3874097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3.4.1</a:t>
              </a:r>
              <a:endParaRPr lang="ko-KR" altLang="en-US" sz="1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4230" y="435899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3.4.2</a:t>
              </a:r>
              <a:endParaRPr lang="ko-KR" altLang="en-US" sz="1000" dirty="0"/>
            </a:p>
          </p:txBody>
        </p:sp>
        <p:cxnSp>
          <p:nvCxnSpPr>
            <p:cNvPr id="166" name="꺾인 연결선 165"/>
            <p:cNvCxnSpPr>
              <a:stCxn id="188" idx="1"/>
              <a:endCxn id="187" idx="1"/>
            </p:cNvCxnSpPr>
            <p:nvPr/>
          </p:nvCxnSpPr>
          <p:spPr>
            <a:xfrm rot="10800000">
              <a:off x="8305192" y="-199369"/>
              <a:ext cx="199649" cy="3623782"/>
            </a:xfrm>
            <a:prstGeom prst="bentConnector3">
              <a:avLst>
                <a:gd name="adj1" fmla="val 332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8305191" y="-376015"/>
              <a:ext cx="108324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기능별 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8504840" y="3247767"/>
              <a:ext cx="110148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 케이스 이력 작성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509612" y="3058167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4.1.7</a:t>
              </a:r>
              <a:endParaRPr lang="ko-KR" altLang="en-US" sz="10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305190" y="-56471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</a:t>
              </a:r>
              <a:endParaRPr lang="ko-KR" altLang="en-US" sz="10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305191" y="3738565"/>
              <a:ext cx="91837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전체 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305190" y="3549863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4.2</a:t>
              </a:r>
              <a:endParaRPr lang="ko-KR" altLang="en-US" sz="10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8305191" y="4258434"/>
              <a:ext cx="91837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 결과 보고서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305190" y="405540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4.3</a:t>
              </a:r>
              <a:endParaRPr lang="ko-KR" altLang="en-US" sz="1000" dirty="0"/>
            </a:p>
          </p:txBody>
        </p:sp>
        <p:cxnSp>
          <p:nvCxnSpPr>
            <p:cNvPr id="202" name="직선 연결선 201"/>
            <p:cNvCxnSpPr>
              <a:stCxn id="187" idx="1"/>
            </p:cNvCxnSpPr>
            <p:nvPr/>
          </p:nvCxnSpPr>
          <p:spPr>
            <a:xfrm flipH="1">
              <a:off x="8205543" y="-199369"/>
              <a:ext cx="99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1" idx="1"/>
            </p:cNvCxnSpPr>
            <p:nvPr/>
          </p:nvCxnSpPr>
          <p:spPr>
            <a:xfrm flipH="1">
              <a:off x="8204888" y="3915211"/>
              <a:ext cx="100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/>
            <p:cNvSpPr/>
            <p:nvPr/>
          </p:nvSpPr>
          <p:spPr>
            <a:xfrm>
              <a:off x="10044461" y="-376015"/>
              <a:ext cx="136569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최종 제출 처리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044460" y="-56471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5.1</a:t>
              </a:r>
              <a:endParaRPr lang="ko-KR" altLang="en-US" sz="1000" dirty="0"/>
            </a:p>
          </p:txBody>
        </p:sp>
        <p:cxnSp>
          <p:nvCxnSpPr>
            <p:cNvPr id="207" name="직선 연결선 206"/>
            <p:cNvCxnSpPr>
              <a:stCxn id="205" idx="1"/>
            </p:cNvCxnSpPr>
            <p:nvPr/>
          </p:nvCxnSpPr>
          <p:spPr>
            <a:xfrm flipH="1">
              <a:off x="9944813" y="-199369"/>
              <a:ext cx="99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10044461" y="104943"/>
              <a:ext cx="136569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최종 발표 </a:t>
              </a:r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자료 준비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0044460" y="-83759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5.2</a:t>
              </a:r>
              <a:endParaRPr lang="ko-KR" altLang="en-US" sz="1000" dirty="0"/>
            </a:p>
          </p:txBody>
        </p:sp>
        <p:cxnSp>
          <p:nvCxnSpPr>
            <p:cNvPr id="221" name="직선 연결선 220"/>
            <p:cNvCxnSpPr>
              <a:endCxn id="118" idx="0"/>
            </p:cNvCxnSpPr>
            <p:nvPr/>
          </p:nvCxnSpPr>
          <p:spPr>
            <a:xfrm>
              <a:off x="6115311" y="-1129019"/>
              <a:ext cx="1" cy="239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>
              <a:endCxn id="24" idx="0"/>
            </p:cNvCxnSpPr>
            <p:nvPr/>
          </p:nvCxnSpPr>
          <p:spPr>
            <a:xfrm>
              <a:off x="3835457" y="-1118873"/>
              <a:ext cx="1" cy="229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endCxn id="25" idx="0"/>
            </p:cNvCxnSpPr>
            <p:nvPr/>
          </p:nvCxnSpPr>
          <p:spPr>
            <a:xfrm>
              <a:off x="8747163" y="-1104329"/>
              <a:ext cx="1" cy="215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/>
            <p:cNvSpPr/>
            <p:nvPr/>
          </p:nvSpPr>
          <p:spPr>
            <a:xfrm>
              <a:off x="8510173" y="180150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510173" y="688020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창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506584" y="-1792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4.1.1</a:t>
              </a:r>
              <a:endParaRPr lang="ko-KR" altLang="en-US" sz="1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506584" y="486199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4.1.2</a:t>
              </a:r>
              <a:endParaRPr lang="ko-KR" altLang="en-US" sz="1000" dirty="0"/>
            </a:p>
          </p:txBody>
        </p:sp>
        <p:cxnSp>
          <p:nvCxnSpPr>
            <p:cNvPr id="213" name="직선 연결선 212"/>
            <p:cNvCxnSpPr>
              <a:stCxn id="201" idx="1"/>
            </p:cNvCxnSpPr>
            <p:nvPr/>
          </p:nvCxnSpPr>
          <p:spPr>
            <a:xfrm flipH="1">
              <a:off x="8435303" y="35679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8506584" y="98698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4.1.3</a:t>
              </a:r>
              <a:endParaRPr lang="ko-KR" altLang="en-US" sz="10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8510173" y="119375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</a:t>
              </a:r>
            </a:p>
          </p:txBody>
        </p:sp>
        <p:cxnSp>
          <p:nvCxnSpPr>
            <p:cNvPr id="219" name="직선 연결선 218"/>
            <p:cNvCxnSpPr>
              <a:stCxn id="204" idx="1"/>
            </p:cNvCxnSpPr>
            <p:nvPr/>
          </p:nvCxnSpPr>
          <p:spPr>
            <a:xfrm>
              <a:off x="8510173" y="864666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204" idx="1"/>
            </p:cNvCxnSpPr>
            <p:nvPr/>
          </p:nvCxnSpPr>
          <p:spPr>
            <a:xfrm flipH="1">
              <a:off x="8435303" y="86466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직사각형 221"/>
            <p:cNvSpPr/>
            <p:nvPr/>
          </p:nvSpPr>
          <p:spPr>
            <a:xfrm>
              <a:off x="8510173" y="170984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부분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506584" y="151177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.1.4</a:t>
              </a:r>
              <a:endParaRPr lang="ko-KR" altLang="en-US" sz="1000" dirty="0"/>
            </a:p>
          </p:txBody>
        </p:sp>
        <p:cxnSp>
          <p:nvCxnSpPr>
            <p:cNvPr id="224" name="직선 연결선 223"/>
            <p:cNvCxnSpPr>
              <a:stCxn id="222" idx="1"/>
            </p:cNvCxnSpPr>
            <p:nvPr/>
          </p:nvCxnSpPr>
          <p:spPr>
            <a:xfrm flipH="1">
              <a:off x="8435303" y="188649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직사각형 225"/>
            <p:cNvSpPr/>
            <p:nvPr/>
          </p:nvSpPr>
          <p:spPr>
            <a:xfrm>
              <a:off x="8510173" y="222594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부분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506584" y="202786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4.1.5</a:t>
              </a:r>
              <a:endParaRPr lang="ko-KR" altLang="en-US" sz="1000" dirty="0"/>
            </a:p>
          </p:txBody>
        </p:sp>
        <p:cxnSp>
          <p:nvCxnSpPr>
            <p:cNvPr id="232" name="직선 연결선 231"/>
            <p:cNvCxnSpPr>
              <a:stCxn id="226" idx="1"/>
            </p:cNvCxnSpPr>
            <p:nvPr/>
          </p:nvCxnSpPr>
          <p:spPr>
            <a:xfrm flipH="1">
              <a:off x="8435303" y="240258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flipH="1">
              <a:off x="8435302" y="2402587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직사각형 233"/>
            <p:cNvSpPr/>
            <p:nvPr/>
          </p:nvSpPr>
          <p:spPr>
            <a:xfrm>
              <a:off x="8510173" y="2742036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부분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8506584" y="254396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4.1.6</a:t>
              </a:r>
              <a:endParaRPr lang="ko-KR" altLang="en-US" sz="1000" dirty="0"/>
            </a:p>
          </p:txBody>
        </p:sp>
        <p:cxnSp>
          <p:nvCxnSpPr>
            <p:cNvPr id="236" name="직선 연결선 235"/>
            <p:cNvCxnSpPr>
              <a:stCxn id="217" idx="1"/>
            </p:cNvCxnSpPr>
            <p:nvPr/>
          </p:nvCxnSpPr>
          <p:spPr>
            <a:xfrm flipH="1">
              <a:off x="8435303" y="137039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34" idx="1"/>
            </p:cNvCxnSpPr>
            <p:nvPr/>
          </p:nvCxnSpPr>
          <p:spPr>
            <a:xfrm flipH="1">
              <a:off x="8435302" y="2918682"/>
              <a:ext cx="748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5601984"/>
              </p:ext>
            </p:extLst>
          </p:nvPr>
        </p:nvGraphicFramePr>
        <p:xfrm>
          <a:off x="7881066" y="538768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및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계정 기능 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6484556"/>
              </p:ext>
            </p:extLst>
          </p:nvPr>
        </p:nvGraphicFramePr>
        <p:xfrm>
          <a:off x="4041686" y="538768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프로젝트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계획서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6592141"/>
              </p:ext>
            </p:extLst>
          </p:nvPr>
        </p:nvGraphicFramePr>
        <p:xfrm>
          <a:off x="2121996" y="538768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요구사항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명세서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57916337"/>
              </p:ext>
            </p:extLst>
          </p:nvPr>
        </p:nvGraphicFramePr>
        <p:xfrm>
          <a:off x="5961376" y="1757703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유저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spc="-150" baseline="0" dirty="0" smtClean="0"/>
                        <a:t>인터페이스 작성</a:t>
                      </a:r>
                      <a:endParaRPr lang="ko-KR" altLang="en-US" sz="1000" spc="-1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0011737"/>
              </p:ext>
            </p:extLst>
          </p:nvPr>
        </p:nvGraphicFramePr>
        <p:xfrm>
          <a:off x="5961376" y="538768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/>
                        <a:t>클래스</a:t>
                      </a:r>
                      <a:endParaRPr lang="en-US" altLang="ko-KR" sz="1000" spc="-150" dirty="0" smtClean="0"/>
                    </a:p>
                    <a:p>
                      <a:pPr algn="ctr" latinLnBrk="1"/>
                      <a:r>
                        <a:rPr lang="ko-KR" altLang="en-US" sz="1000" spc="-150" dirty="0" smtClean="0"/>
                        <a:t>디자인  작성</a:t>
                      </a:r>
                      <a:endParaRPr lang="ko-KR" altLang="en-US" sz="1000" spc="-1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0692105"/>
              </p:ext>
            </p:extLst>
          </p:nvPr>
        </p:nvGraphicFramePr>
        <p:xfrm>
          <a:off x="4162489" y="306571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 기능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94824954"/>
              </p:ext>
            </p:extLst>
          </p:nvPr>
        </p:nvGraphicFramePr>
        <p:xfrm>
          <a:off x="6549701" y="3062413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요구사항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89273925"/>
              </p:ext>
            </p:extLst>
          </p:nvPr>
        </p:nvGraphicFramePr>
        <p:xfrm>
          <a:off x="4313700" y="4281348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기능별 테스트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5315539"/>
              </p:ext>
            </p:extLst>
          </p:nvPr>
        </p:nvGraphicFramePr>
        <p:xfrm>
          <a:off x="6841801" y="4281348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테스트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3876819"/>
              </p:ext>
            </p:extLst>
          </p:nvPr>
        </p:nvGraphicFramePr>
        <p:xfrm>
          <a:off x="2596020" y="5428270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테스트 결과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보고서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6060846"/>
              </p:ext>
            </p:extLst>
          </p:nvPr>
        </p:nvGraphicFramePr>
        <p:xfrm>
          <a:off x="4515710" y="5494376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제출 처리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3419490"/>
              </p:ext>
            </p:extLst>
          </p:nvPr>
        </p:nvGraphicFramePr>
        <p:xfrm>
          <a:off x="6435401" y="5430876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발표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자료 준비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stCxn id="6" idx="3"/>
            <a:endCxn id="5" idx="1"/>
          </p:cNvCxnSpPr>
          <p:nvPr/>
        </p:nvCxnSpPr>
        <p:spPr>
          <a:xfrm>
            <a:off x="3706172" y="1000917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8" idx="1"/>
          </p:cNvCxnSpPr>
          <p:nvPr/>
        </p:nvCxnSpPr>
        <p:spPr>
          <a:xfrm>
            <a:off x="5625862" y="1000917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7" idx="1"/>
          </p:cNvCxnSpPr>
          <p:nvPr/>
        </p:nvCxnSpPr>
        <p:spPr>
          <a:xfrm>
            <a:off x="5625862" y="1000917"/>
            <a:ext cx="335514" cy="121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4" idx="1"/>
          </p:cNvCxnSpPr>
          <p:nvPr/>
        </p:nvCxnSpPr>
        <p:spPr>
          <a:xfrm>
            <a:off x="7545552" y="1000917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25" idx="1"/>
          </p:cNvCxnSpPr>
          <p:nvPr/>
        </p:nvCxnSpPr>
        <p:spPr>
          <a:xfrm flipH="1">
            <a:off x="2090399" y="1000917"/>
            <a:ext cx="7374843" cy="2523645"/>
          </a:xfrm>
          <a:prstGeom prst="bentConnector5">
            <a:avLst>
              <a:gd name="adj1" fmla="val -3100"/>
              <a:gd name="adj2" fmla="val 74659"/>
              <a:gd name="adj3" fmla="val 1031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>
            <a:off x="4180196" y="5890419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5" idx="1"/>
          </p:cNvCxnSpPr>
          <p:nvPr/>
        </p:nvCxnSpPr>
        <p:spPr>
          <a:xfrm>
            <a:off x="6099886" y="5890419"/>
            <a:ext cx="335515" cy="26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6212448"/>
              </p:ext>
            </p:extLst>
          </p:nvPr>
        </p:nvGraphicFramePr>
        <p:xfrm>
          <a:off x="2090399" y="3062413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구축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및 연동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25" idx="3"/>
            <a:endCxn id="9" idx="1"/>
          </p:cNvCxnSpPr>
          <p:nvPr/>
        </p:nvCxnSpPr>
        <p:spPr>
          <a:xfrm>
            <a:off x="3674575" y="3524562"/>
            <a:ext cx="487914" cy="33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3"/>
            <a:endCxn id="11" idx="1"/>
          </p:cNvCxnSpPr>
          <p:nvPr/>
        </p:nvCxnSpPr>
        <p:spPr>
          <a:xfrm>
            <a:off x="3674575" y="3524562"/>
            <a:ext cx="639125" cy="11528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3"/>
            <a:endCxn id="10" idx="1"/>
          </p:cNvCxnSpPr>
          <p:nvPr/>
        </p:nvCxnSpPr>
        <p:spPr>
          <a:xfrm flipV="1">
            <a:off x="5746665" y="3524562"/>
            <a:ext cx="803036" cy="33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3"/>
            <a:endCxn id="12" idx="1"/>
          </p:cNvCxnSpPr>
          <p:nvPr/>
        </p:nvCxnSpPr>
        <p:spPr>
          <a:xfrm>
            <a:off x="5897876" y="4677391"/>
            <a:ext cx="94392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3"/>
            <a:endCxn id="12" idx="1"/>
          </p:cNvCxnSpPr>
          <p:nvPr/>
        </p:nvCxnSpPr>
        <p:spPr>
          <a:xfrm>
            <a:off x="5746665" y="3527863"/>
            <a:ext cx="1095136" cy="114952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2" idx="3"/>
            <a:endCxn id="13" idx="1"/>
          </p:cNvCxnSpPr>
          <p:nvPr/>
        </p:nvCxnSpPr>
        <p:spPr>
          <a:xfrm flipH="1">
            <a:off x="2596020" y="4677391"/>
            <a:ext cx="5829957" cy="1213028"/>
          </a:xfrm>
          <a:prstGeom prst="bentConnector5">
            <a:avLst>
              <a:gd name="adj1" fmla="val -3921"/>
              <a:gd name="adj2" fmla="val 47275"/>
              <a:gd name="adj3" fmla="val 103921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431</Words>
  <Application>Microsoft Office PowerPoint</Application>
  <PresentationFormat>와이드스크린</PresentationFormat>
  <Paragraphs>221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Arial</vt:lpstr>
      <vt:lpstr>Verdana</vt:lpstr>
      <vt:lpstr>Office 테마</vt:lpstr>
      <vt:lpstr>변 경 이 력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36</cp:revision>
  <dcterms:created xsi:type="dcterms:W3CDTF">2017-05-01T14:35:15Z</dcterms:created>
  <dcterms:modified xsi:type="dcterms:W3CDTF">2017-05-26T10:56:58Z</dcterms:modified>
</cp:coreProperties>
</file>