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1" r:id="rId5"/>
    <p:sldId id="259" r:id="rId6"/>
    <p:sldId id="268" r:id="rId7"/>
    <p:sldId id="265" r:id="rId8"/>
    <p:sldId id="270" r:id="rId9"/>
    <p:sldId id="266" r:id="rId10"/>
    <p:sldId id="275" r:id="rId11"/>
    <p:sldId id="273" r:id="rId12"/>
    <p:sldId id="274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89" d="100"/>
          <a:sy n="89" d="100"/>
        </p:scale>
        <p:origin x="-186" y="-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7128" y="4399599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Eight Eureka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76690" y="1146582"/>
            <a:ext cx="4183818" cy="5189672"/>
            <a:chOff x="4614123" y="2468506"/>
            <a:chExt cx="4183818" cy="331076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305429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폰트는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각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각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제목으로 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관리하는 창이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시간 및 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텍스트로 입력을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해야할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료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밑부분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선택할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오름차순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내림차순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순위에 의한 정렬은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튼으로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단어를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받은 단어가 포함된 리스트를 화면에 출력하는 버튼인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NULL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 경우 항목 전체를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.)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년도와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월을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선택된 년도와 월에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통해 해당 월에 대한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달력이 보여진다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토요일의 글자 색은 파란색으로 하며 일요일 및 공휴일은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빨간색으로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날짜의 색상은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초록색으로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바탕색은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날짜를 클릭하면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해당하는 날짜에 관한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클릭된 날짜의 배경 색은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으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631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0" y="1905553"/>
            <a:ext cx="4395094" cy="256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38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469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03014" y="1399164"/>
            <a:ext cx="8430081" cy="4571329"/>
            <a:chOff x="197776" y="1832065"/>
            <a:chExt cx="9105494" cy="4704558"/>
          </a:xfrm>
        </p:grpSpPr>
        <p:pic>
          <p:nvPicPr>
            <p:cNvPr id="45" name="그림 44" descr="C:\Users\jeongwon\Pictures\게시판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76" y="1844824"/>
              <a:ext cx="9105494" cy="4691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타원 45"/>
            <p:cNvSpPr/>
            <p:nvPr/>
          </p:nvSpPr>
          <p:spPr>
            <a:xfrm>
              <a:off x="1799704" y="1850065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2663800" y="1850065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3477348" y="1854747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3528" y="2348880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1475656" y="2343293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2635289" y="2343293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779912" y="2348880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4891112" y="2343293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1799704" y="3720480"/>
              <a:ext cx="216000" cy="216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2645800" y="3720480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10</a:t>
              </a:r>
              <a:endParaRPr lang="ko-KR" altLang="en-US" sz="1200" b="1" dirty="0"/>
            </a:p>
          </p:txBody>
        </p:sp>
        <p:sp>
          <p:nvSpPr>
            <p:cNvPr id="56" name="타원 55"/>
            <p:cNvSpPr/>
            <p:nvPr/>
          </p:nvSpPr>
          <p:spPr>
            <a:xfrm>
              <a:off x="3441348" y="3720620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11</a:t>
              </a:r>
              <a:endParaRPr lang="ko-KR" altLang="en-US" sz="1200" b="1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2392" y="4230480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12</a:t>
              </a:r>
              <a:endParaRPr lang="ko-KR" altLang="en-US" sz="1200" b="1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827584" y="4232975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13</a:t>
              </a:r>
              <a:endParaRPr lang="ko-KR" altLang="en-US" sz="1200" b="1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613000" y="4232975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14</a:t>
              </a:r>
              <a:endParaRPr lang="ko-KR" altLang="en-US" sz="1200" b="1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4269400" y="4232975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15</a:t>
              </a:r>
              <a:endParaRPr lang="ko-KR" altLang="en-US" sz="1200" b="1" dirty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4855112" y="4232975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16</a:t>
              </a:r>
              <a:endParaRPr lang="ko-KR" altLang="en-US" sz="1200" b="1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5508104" y="4232975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17</a:t>
              </a:r>
              <a:endParaRPr lang="ko-KR" altLang="en-US" sz="1200" b="1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6372200" y="5661248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18</a:t>
              </a:r>
              <a:endParaRPr lang="ko-KR" altLang="en-US" sz="1200" b="1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7092280" y="5637864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19</a:t>
              </a:r>
              <a:endParaRPr lang="ko-KR" altLang="en-US" sz="1200" b="1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40352" y="5637864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20</a:t>
              </a:r>
              <a:endParaRPr lang="ko-KR" altLang="en-US" sz="1200" b="1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372200" y="6021288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22</a:t>
              </a:r>
              <a:endParaRPr lang="ko-KR" altLang="en-US" sz="1200" b="1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88424" y="5661248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21</a:t>
              </a:r>
              <a:endParaRPr lang="ko-KR" altLang="en-US" sz="1200" b="1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8382518" y="6019573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23</a:t>
              </a:r>
              <a:endParaRPr lang="ko-KR" altLang="en-US" sz="1200" b="1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372200" y="1832065"/>
              <a:ext cx="252000" cy="25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85000" lnSpcReduction="10000"/>
            </a:bodyPr>
            <a:lstStyle/>
            <a:p>
              <a:pPr algn="ctr"/>
              <a:r>
                <a:rPr lang="en-US" altLang="ko-KR" sz="1200" b="1" dirty="0" smtClean="0"/>
                <a:t>24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2242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93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343352"/>
              </p:ext>
            </p:extLst>
          </p:nvPr>
        </p:nvGraphicFramePr>
        <p:xfrm>
          <a:off x="421356" y="1231318"/>
          <a:ext cx="4050032" cy="4658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8937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및 요일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i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해야할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136612"/>
              </p:ext>
            </p:extLst>
          </p:nvPr>
        </p:nvGraphicFramePr>
        <p:xfrm>
          <a:off x="4670627" y="1231315"/>
          <a:ext cx="4050032" cy="4658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5091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날짜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17-1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17-2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출력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7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138325"/>
              </p:ext>
            </p:extLst>
          </p:nvPr>
        </p:nvGraphicFramePr>
        <p:xfrm>
          <a:off x="280988" y="1025525"/>
          <a:ext cx="8582024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순서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창 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계정에 로그인 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(TO-DO-LIST)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계정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제목으로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승인 요청하는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계정을 등록할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 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065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9" name="직사각형 28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629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484417"/>
              </p:ext>
            </p:extLst>
          </p:nvPr>
        </p:nvGraphicFramePr>
        <p:xfrm>
          <a:off x="4623752" y="1745943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4" name="직사각형 2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1905023" y="2687365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1907704" y="331447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1166681" y="388575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356231" y="3914391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4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제목으로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텍스트로 입력한다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사용자가 입력한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ID, PASSWORD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텍스트를 계정 정보로 저장하는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880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23" name="직사각형 2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423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044450"/>
              </p:ext>
            </p:extLst>
          </p:nvPr>
        </p:nvGraphicFramePr>
        <p:xfrm>
          <a:off x="4623752" y="171438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33" name="직사각형 3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956778" y="294854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944907" y="3689342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189319" y="446889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6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730489" y="1208525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730485" y="1722667"/>
            <a:ext cx="4183813" cy="849773"/>
            <a:chOff x="4614126" y="1746882"/>
            <a:chExt cx="4183813" cy="84977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50279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586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6" y="2486466"/>
            <a:ext cx="5434304" cy="3752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13098</TotalTime>
  <Words>1167</Words>
  <Application>Microsoft Office PowerPoint</Application>
  <PresentationFormat>화면 슬라이드 쇼(4:3)</PresentationFormat>
  <Paragraphs>426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최수빈</cp:lastModifiedBy>
  <cp:revision>533</cp:revision>
  <cp:lastPrinted>2001-07-23T08:42:52Z</cp:lastPrinted>
  <dcterms:created xsi:type="dcterms:W3CDTF">2011-02-22T01:37:12Z</dcterms:created>
  <dcterms:modified xsi:type="dcterms:W3CDTF">2017-05-25T09:32:52Z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