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0" r:id="rId4"/>
    <p:sldId id="261" r:id="rId5"/>
    <p:sldId id="259" r:id="rId6"/>
    <p:sldId id="268" r:id="rId7"/>
    <p:sldId id="265" r:id="rId8"/>
    <p:sldId id="270" r:id="rId9"/>
    <p:sldId id="266" r:id="rId10"/>
    <p:sldId id="275" r:id="rId11"/>
    <p:sldId id="276" r:id="rId12"/>
    <p:sldId id="277" r:id="rId13"/>
    <p:sldId id="273" r:id="rId14"/>
    <p:sldId id="274" r:id="rId1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>
        <p:scale>
          <a:sx n="89" d="100"/>
          <a:sy n="89" d="100"/>
        </p:scale>
        <p:origin x="-1170" y="-9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설계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47128" y="4399599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Eight Eureka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676690" y="1146582"/>
            <a:ext cx="4273672" cy="4468910"/>
            <a:chOff x="4614123" y="2468506"/>
            <a:chExt cx="4183818" cy="2765937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2468506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30" y="2724978"/>
              <a:ext cx="4183811" cy="250946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 색으로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폰트는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고딕으로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각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항목명은 직관적으로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전체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1100X600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달력의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은 버튼으로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각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제목으로 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To-do-list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관리하는 창이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 크기는 각각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오름차순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내림차순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날짜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여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에 대하여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순위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2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순위와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3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순위에 의한 정렬은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튼으로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창에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검색하고자 하는 단어를 텍스트로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입력을 받은 단어가 포함된 리스트를 화면에 출력하는 버튼인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텍스트가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NULL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인 경우 항목 전체를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.)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달력에서 년도와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월을 선택한다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선택된 년도와 월에 대하여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통해 해당 월에 대한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달력이 보여진다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달력의 토요일의 글자 색은 파란색으로 하며 일요일 및 공휴일은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빨간색으로 하고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오늘의 날짜의 색상은 초록색으로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바탕색은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값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(150,150,150)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달력에서 날짜를 클릭하면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창에 해당하는 날짜에 관한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To-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do-list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클릭된 날짜의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색상은 노란색으로 하며 배경 색은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값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(150,150,150)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371X258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06310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(V1.0)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63" y="1968649"/>
            <a:ext cx="4323822" cy="2904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384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679562" y="1962433"/>
            <a:ext cx="4180932" cy="2263593"/>
            <a:chOff x="4614123" y="2468506"/>
            <a:chExt cx="4183818" cy="144406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2468506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30" y="2724978"/>
              <a:ext cx="4183811" cy="11875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섹션에서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담당 교수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 시간 및 요일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텍스트로 입력을 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값은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 통해 저장되고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이는 입력한 칸의 밑부분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창에서 보여진다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하기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위해서는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클릭한 후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택하고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 후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른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삭제하기 위해서는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클릭한 후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택하고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이를 저장하기 위해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클릭한다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670X250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58576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(V1.0)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1" name="그림 40" descr="C:\Users\jeongwon\Pictures\게시판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32" b="58523"/>
          <a:stretch/>
        </p:blipFill>
        <p:spPr bwMode="auto">
          <a:xfrm>
            <a:off x="176629" y="2092506"/>
            <a:ext cx="4277037" cy="21997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0869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676683" y="1418532"/>
            <a:ext cx="4183818" cy="2285107"/>
            <a:chOff x="4614123" y="2468506"/>
            <a:chExt cx="4183818" cy="1457789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2468506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30" y="2724978"/>
              <a:ext cx="4183811" cy="120131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섹션에서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해야할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료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날짜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텍스트로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값은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 통해 저장되고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이는 입력한 칸의 밑부분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창에서 보여진다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수정하기 위해서는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클릭한 후 수정할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택하고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수정 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삭제하기 위해서는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클릭한 후 삭제할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택하고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이를 저장하기 위해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670X297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39542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(V1.0)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1" name="그림 40" descr="C:\Users\jeongwon\Pictures\게시판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17" r="30753"/>
          <a:stretch/>
        </p:blipFill>
        <p:spPr bwMode="auto">
          <a:xfrm>
            <a:off x="198474" y="1418531"/>
            <a:ext cx="4327343" cy="37261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5480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54690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(V1.0)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63" y="1265368"/>
            <a:ext cx="8758906" cy="4619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2427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2933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(V1.0)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2787261"/>
              </p:ext>
            </p:extLst>
          </p:nvPr>
        </p:nvGraphicFramePr>
        <p:xfrm>
          <a:off x="421356" y="1231318"/>
          <a:ext cx="4050032" cy="4952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28937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9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 교수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4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시간 및 요일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4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i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해야할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일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980739"/>
              </p:ext>
            </p:extLst>
          </p:nvPr>
        </p:nvGraphicFramePr>
        <p:xfrm>
          <a:off x="4670627" y="1231311"/>
          <a:ext cx="4050032" cy="4952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6790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45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날짜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순위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순위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63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순위 선택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검색할 단어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달력 날짜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리스트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JTable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리스트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JTable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17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369274"/>
              </p:ext>
            </p:extLst>
          </p:nvPr>
        </p:nvGraphicFramePr>
        <p:xfrm>
          <a:off x="280988" y="1025525"/>
          <a:ext cx="8582024" cy="349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화면 순서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화면 입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SC003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map, System process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초안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17.05.26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요구사항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SC003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pic>
        <p:nvPicPr>
          <p:cNvPr id="1026" name="Picture 2" descr="site map template, site map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138" y="1284656"/>
            <a:ext cx="4609724" cy="50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1310215"/>
            <a:ext cx="6718300" cy="494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 err="1" smtClean="0">
                <a:latin typeface="맑은 고딕" pitchFamily="50" charset="-127"/>
                <a:ea typeface="맑은 고딕" pitchFamily="50" charset="-127"/>
              </a:rPr>
              <a:t>로그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인</a:t>
            </a:r>
            <a:r>
              <a:rPr kumimoji="0" lang="ko-KR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인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사용자의 계정에 로그인 되고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(TO-DO-LIST)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계정 등록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배경색은 흰 색으로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폰트는 고딕으로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“To do list”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제목으로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PASSWORD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텍스트로 입력한다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로그인을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승인 요청하는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버튼으로 하고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계정을 등록할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 있는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버튼으로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 전체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1100X600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90655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(V1.0)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LN001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703321" y="1738821"/>
            <a:ext cx="3461237" cy="3151306"/>
            <a:chOff x="2901461" y="1696916"/>
            <a:chExt cx="5671039" cy="3543300"/>
          </a:xfrm>
        </p:grpSpPr>
        <p:sp>
          <p:nvSpPr>
            <p:cNvPr id="29" name="직사각형 28"/>
            <p:cNvSpPr/>
            <p:nvPr/>
          </p:nvSpPr>
          <p:spPr>
            <a:xfrm>
              <a:off x="2901461" y="1696916"/>
              <a:ext cx="5671039" cy="3543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47181" y="1932106"/>
              <a:ext cx="5232890" cy="695348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To do list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162550" y="2905125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162549" y="3594953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11107" y="4284781"/>
              <a:ext cx="1746743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27000" h="1143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911107" y="2905124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11107" y="3577368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PASSWD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16104" y="4284781"/>
              <a:ext cx="1746743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bevelT w="127000" h="1143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16291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(V1.0)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LN001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2484417"/>
              </p:ext>
            </p:extLst>
          </p:nvPr>
        </p:nvGraphicFramePr>
        <p:xfrm>
          <a:off x="4623752" y="1745943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 등록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703321" y="1738821"/>
            <a:ext cx="3461237" cy="3151306"/>
            <a:chOff x="2901461" y="1696916"/>
            <a:chExt cx="5671039" cy="3543300"/>
          </a:xfrm>
        </p:grpSpPr>
        <p:sp>
          <p:nvSpPr>
            <p:cNvPr id="24" name="직사각형 23"/>
            <p:cNvSpPr/>
            <p:nvPr/>
          </p:nvSpPr>
          <p:spPr>
            <a:xfrm>
              <a:off x="2901461" y="1696916"/>
              <a:ext cx="5671039" cy="3543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147181" y="1932106"/>
              <a:ext cx="5232890" cy="695348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To do list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62550" y="2905125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162549" y="3594953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11107" y="4284781"/>
              <a:ext cx="1746743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27000" h="1143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11107" y="2905124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911107" y="3577368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PASSWD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816104" y="4284781"/>
              <a:ext cx="1746743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bevelT w="127000" h="1143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타원 44"/>
          <p:cNvSpPr/>
          <p:nvPr/>
        </p:nvSpPr>
        <p:spPr>
          <a:xfrm>
            <a:off x="1905023" y="2687365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1907704" y="3314473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1166681" y="3885756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2356231" y="3914391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24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완료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로그인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 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고딕으로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을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제목으로 한다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폰트 크기는 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와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PASSWORD</a:t>
              </a:r>
              <a:r>
                <a:rPr lang="ko-KR" altLang="en-US" sz="105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텍스트로 입력한다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폰트 크기는 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사용자가 입력한 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ID, PASSWORD 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텍스트를 계정 정보로 저장하는</a:t>
              </a:r>
              <a:endParaRPr lang="en-US" altLang="ko-KR" sz="105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을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버튼으로 한다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전체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1100X600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68803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계정 등록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(V1.0)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LN002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696143" y="1743123"/>
            <a:ext cx="3477823" cy="3904642"/>
            <a:chOff x="2901461" y="1696916"/>
            <a:chExt cx="5671039" cy="3543300"/>
          </a:xfrm>
        </p:grpSpPr>
        <p:sp>
          <p:nvSpPr>
            <p:cNvPr id="23" name="직사각형 22"/>
            <p:cNvSpPr/>
            <p:nvPr/>
          </p:nvSpPr>
          <p:spPr>
            <a:xfrm>
              <a:off x="2901461" y="1696916"/>
              <a:ext cx="5671039" cy="3543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147181" y="1932106"/>
              <a:ext cx="5232890" cy="695348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162550" y="2905125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62549" y="3594953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911107" y="2905124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11107" y="3577368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PASSWD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11108" y="4284781"/>
              <a:ext cx="3651740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bevelT w="127000" h="1143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535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14239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계정 등록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(V1.0)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LN002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3044450"/>
              </p:ext>
            </p:extLst>
          </p:nvPr>
        </p:nvGraphicFramePr>
        <p:xfrm>
          <a:off x="4623752" y="1714388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 등록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696143" y="1743123"/>
            <a:ext cx="3477823" cy="3904642"/>
            <a:chOff x="2901461" y="1696916"/>
            <a:chExt cx="5671039" cy="3543300"/>
          </a:xfrm>
        </p:grpSpPr>
        <p:sp>
          <p:nvSpPr>
            <p:cNvPr id="33" name="직사각형 32"/>
            <p:cNvSpPr/>
            <p:nvPr/>
          </p:nvSpPr>
          <p:spPr>
            <a:xfrm>
              <a:off x="2901461" y="1696916"/>
              <a:ext cx="5671039" cy="3543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147181" y="1932106"/>
              <a:ext cx="5232890" cy="695348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162550" y="2905125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162549" y="3594953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911107" y="2905124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11107" y="3577368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PASSWD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911108" y="4284781"/>
              <a:ext cx="3651740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bevelT w="127000" h="1143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타원 42"/>
          <p:cNvSpPr/>
          <p:nvPr/>
        </p:nvSpPr>
        <p:spPr>
          <a:xfrm>
            <a:off x="1956778" y="2948543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1944907" y="3689342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1189319" y="4468896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465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730489" y="1208525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TO-DO-LIST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를 관리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730488" y="1765707"/>
            <a:ext cx="4183816" cy="826898"/>
            <a:chOff x="4614125" y="1746881"/>
            <a:chExt cx="4183816" cy="100698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30" y="1746881"/>
              <a:ext cx="4183811" cy="5041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5" y="2251069"/>
              <a:ext cx="4183811" cy="5027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없음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65869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(V1.0)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4" y="2723047"/>
            <a:ext cx="6320951" cy="35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5357758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13185</TotalTime>
  <Words>1421</Words>
  <Application>Microsoft Office PowerPoint</Application>
  <PresentationFormat>화면 슬라이드 쇼(4:3)</PresentationFormat>
  <Paragraphs>471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최수빈</cp:lastModifiedBy>
  <cp:revision>543</cp:revision>
  <cp:lastPrinted>2001-07-23T08:42:52Z</cp:lastPrinted>
  <dcterms:created xsi:type="dcterms:W3CDTF">2011-02-22T01:37:12Z</dcterms:created>
  <dcterms:modified xsi:type="dcterms:W3CDTF">2017-05-26T05:27:18Z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