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>
        <p:scale>
          <a:sx n="100" d="100"/>
          <a:sy n="100" d="100"/>
        </p:scale>
        <p:origin x="3048" y="33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14517576"/>
              </p:ext>
            </p:extLst>
          </p:nvPr>
        </p:nvGraphicFramePr>
        <p:xfrm>
          <a:off x="101602" y="107950"/>
          <a:ext cx="8933342" cy="595469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8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jpeg"/><Relationship Id="rId18" Type="http://schemas.openxmlformats.org/officeDocument/2006/relationships/image" Target="../media/image7.jpeg"/><Relationship Id="rId3" Type="http://schemas.openxmlformats.org/officeDocument/2006/relationships/image" Target="../media/image11.jpeg"/><Relationship Id="rId7" Type="http://schemas.openxmlformats.org/officeDocument/2006/relationships/image" Target="../media/image14.jpeg"/><Relationship Id="rId12" Type="http://schemas.openxmlformats.org/officeDocument/2006/relationships/image" Target="../media/image19.jpeg"/><Relationship Id="rId17" Type="http://schemas.openxmlformats.org/officeDocument/2006/relationships/image" Target="../media/image24.jpeg"/><Relationship Id="rId2" Type="http://schemas.openxmlformats.org/officeDocument/2006/relationships/image" Target="../media/image10.jpeg"/><Relationship Id="rId16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8.jpeg"/><Relationship Id="rId5" Type="http://schemas.openxmlformats.org/officeDocument/2006/relationships/image" Target="../media/image13.jpeg"/><Relationship Id="rId15" Type="http://schemas.openxmlformats.org/officeDocument/2006/relationships/image" Target="../media/image22.jpeg"/><Relationship Id="rId10" Type="http://schemas.openxmlformats.org/officeDocument/2006/relationships/image" Target="../media/image17.jpeg"/><Relationship Id="rId4" Type="http://schemas.openxmlformats.org/officeDocument/2006/relationships/image" Target="../media/image12.jpeg"/><Relationship Id="rId9" Type="http://schemas.openxmlformats.org/officeDocument/2006/relationships/image" Target="../media/image16.jpeg"/><Relationship Id="rId1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7667" y="4372844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&lt;</a:t>
            </a:r>
            <a:r>
              <a:rPr lang="en-US" altLang="ko-KR" dirty="0"/>
              <a:t>Eight Eureka 8</a:t>
            </a:r>
            <a:r>
              <a:rPr lang="ko-KR" altLang="ko-KR" dirty="0" smtClean="0"/>
              <a:t>조</a:t>
            </a:r>
            <a:r>
              <a:rPr lang="en-US" altLang="ko-KR" dirty="0" smtClean="0"/>
              <a:t>&gt;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ko-KR" dirty="0"/>
              <a:t>조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302929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김상규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팀명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김정원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슬라이드 레이아웃 수정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 명 아래에 화면 명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김정원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화살표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김정원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ko-KR" dirty="0"/>
              <a:t>조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6948264" y="476672"/>
            <a:ext cx="1338470" cy="15902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V </a:t>
            </a:r>
            <a:r>
              <a:rPr lang="en-US" altLang="ko-KR" dirty="0" smtClean="0"/>
              <a:t>1.0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266121" y="203656"/>
            <a:ext cx="1338470" cy="16565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To do</a:t>
            </a:r>
            <a:r>
              <a:rPr kumimoji="0" lang="en-US" altLang="ko-K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 list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pic>
        <p:nvPicPr>
          <p:cNvPr id="9" name="Picture 4" descr="C:\Users\Administrator\Desktop\캡쳐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39" y="1442003"/>
            <a:ext cx="2591547" cy="351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Administrator\Desktop\캡쳐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404" y="2683412"/>
            <a:ext cx="2484346" cy="102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:\Users\Administrator\Desktop\캡쳐\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274" y="3760931"/>
            <a:ext cx="2511581" cy="109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Administrator\Desktop\캡쳐\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274" y="1352099"/>
            <a:ext cx="2655416" cy="82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Administrator\Desktop\캡쳐\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51" y="2703818"/>
            <a:ext cx="2550771" cy="99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 bwMode="auto">
          <a:xfrm>
            <a:off x="2266121" y="464263"/>
            <a:ext cx="1338470" cy="16565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로그인 창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5" name="꺾인 연결선 4"/>
          <p:cNvCxnSpPr>
            <a:stCxn id="12" idx="1"/>
            <a:endCxn id="7" idx="3"/>
          </p:cNvCxnSpPr>
          <p:nvPr/>
        </p:nvCxnSpPr>
        <p:spPr bwMode="auto">
          <a:xfrm rot="10800000" flipV="1">
            <a:off x="6145780" y="1767008"/>
            <a:ext cx="210494" cy="1432142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lg"/>
          </a:ln>
          <a:effectLst/>
        </p:spPr>
      </p:cxnSp>
      <p:sp>
        <p:nvSpPr>
          <p:cNvPr id="7" name="이등변 삼각형 6"/>
          <p:cNvSpPr/>
          <p:nvPr/>
        </p:nvSpPr>
        <p:spPr bwMode="auto">
          <a:xfrm rot="16200000">
            <a:off x="5816677" y="3046788"/>
            <a:ext cx="353481" cy="304725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22" name="이등변 삼각형 21"/>
          <p:cNvSpPr/>
          <p:nvPr/>
        </p:nvSpPr>
        <p:spPr bwMode="auto">
          <a:xfrm rot="16200000">
            <a:off x="2705412" y="3046788"/>
            <a:ext cx="353481" cy="304725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cxnSp>
        <p:nvCxnSpPr>
          <p:cNvPr id="30" name="꺾인 연결선 29"/>
          <p:cNvCxnSpPr>
            <a:stCxn id="10" idx="1"/>
            <a:endCxn id="7" idx="3"/>
          </p:cNvCxnSpPr>
          <p:nvPr/>
        </p:nvCxnSpPr>
        <p:spPr bwMode="auto">
          <a:xfrm rot="10800000" flipV="1">
            <a:off x="6145780" y="3197898"/>
            <a:ext cx="253624" cy="125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lg"/>
          </a:ln>
          <a:effectLst/>
        </p:spPr>
      </p:cxnSp>
      <p:cxnSp>
        <p:nvCxnSpPr>
          <p:cNvPr id="39" name="꺾인 연결선 38"/>
          <p:cNvCxnSpPr>
            <a:stCxn id="11" idx="1"/>
            <a:endCxn id="7" idx="3"/>
          </p:cNvCxnSpPr>
          <p:nvPr/>
        </p:nvCxnSpPr>
        <p:spPr bwMode="auto">
          <a:xfrm rot="10800000">
            <a:off x="6145780" y="3199151"/>
            <a:ext cx="210494" cy="110946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lg"/>
          </a:ln>
          <a:effectLst/>
        </p:spPr>
      </p:cxnSp>
      <p:cxnSp>
        <p:nvCxnSpPr>
          <p:cNvPr id="43" name="직선 연결선 42"/>
          <p:cNvCxnSpPr>
            <a:stCxn id="9" idx="1"/>
            <a:endCxn id="22" idx="3"/>
          </p:cNvCxnSpPr>
          <p:nvPr/>
        </p:nvCxnSpPr>
        <p:spPr bwMode="auto">
          <a:xfrm flipH="1" flipV="1">
            <a:off x="3034515" y="3199150"/>
            <a:ext cx="253624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ko-KR" dirty="0"/>
              <a:t>조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2266121" y="155714"/>
            <a:ext cx="1338470" cy="16565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To do</a:t>
            </a:r>
            <a:r>
              <a:rPr kumimoji="0" lang="en-US" altLang="ko-K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 list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948264" y="476672"/>
            <a:ext cx="1338470" cy="15902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V </a:t>
            </a:r>
            <a:r>
              <a:rPr lang="en-US" altLang="ko-KR" dirty="0" smtClean="0"/>
              <a:t>1.0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pic>
        <p:nvPicPr>
          <p:cNvPr id="8" name="Picture 2" descr="C:\Users\Administrator\Desktop\캡쳐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437" y="1999272"/>
            <a:ext cx="2791323" cy="291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Administrator\Desktop\캡쳐\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791" y="3060907"/>
            <a:ext cx="2607802" cy="72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Administrator\Desktop\캡쳐\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26" y="2975425"/>
            <a:ext cx="2396464" cy="100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 bwMode="auto">
          <a:xfrm>
            <a:off x="2266121" y="464263"/>
            <a:ext cx="1338470" cy="16565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계정 등록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창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6" name="이등변 삼각형 15"/>
          <p:cNvSpPr/>
          <p:nvPr/>
        </p:nvSpPr>
        <p:spPr bwMode="auto">
          <a:xfrm rot="16200000">
            <a:off x="2585185" y="3303370"/>
            <a:ext cx="353481" cy="304725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cxnSp>
        <p:nvCxnSpPr>
          <p:cNvPr id="17" name="직선 연결선 16"/>
          <p:cNvCxnSpPr>
            <a:stCxn id="8" idx="1"/>
            <a:endCxn id="16" idx="3"/>
          </p:cNvCxnSpPr>
          <p:nvPr/>
        </p:nvCxnSpPr>
        <p:spPr bwMode="auto">
          <a:xfrm flipH="1">
            <a:off x="2914288" y="3455732"/>
            <a:ext cx="18014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이등변 삼각형 17"/>
          <p:cNvSpPr/>
          <p:nvPr/>
        </p:nvSpPr>
        <p:spPr bwMode="auto">
          <a:xfrm rot="16200000">
            <a:off x="5828539" y="3270137"/>
            <a:ext cx="353481" cy="304725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cxnSp>
        <p:nvCxnSpPr>
          <p:cNvPr id="19" name="직선 연결선 18"/>
          <p:cNvCxnSpPr>
            <a:stCxn id="10" idx="1"/>
            <a:endCxn id="18" idx="3"/>
          </p:cNvCxnSpPr>
          <p:nvPr/>
        </p:nvCxnSpPr>
        <p:spPr bwMode="auto">
          <a:xfrm flipH="1" flipV="1">
            <a:off x="6157642" y="3422499"/>
            <a:ext cx="180149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2929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ko-KR" dirty="0"/>
              <a:t>조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2266121" y="175155"/>
            <a:ext cx="1338470" cy="16565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To do</a:t>
            </a:r>
            <a:r>
              <a:rPr kumimoji="0" lang="en-US" altLang="ko-K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 list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6948264" y="476672"/>
            <a:ext cx="1338470" cy="15902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V </a:t>
            </a:r>
            <a:r>
              <a:rPr lang="en-US" altLang="ko-KR" dirty="0" smtClean="0"/>
              <a:t>1.0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509836" y="881837"/>
            <a:ext cx="2063680" cy="5485966"/>
            <a:chOff x="-2408" y="0"/>
            <a:chExt cx="2866580" cy="6573536"/>
          </a:xfrm>
        </p:grpSpPr>
        <p:pic>
          <p:nvPicPr>
            <p:cNvPr id="7" name="Picture 5" descr="C:\Users\Administrator\Desktop\캡쳐\2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29" y="5055885"/>
              <a:ext cx="2823489" cy="1517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Users\Administrator\Desktop\캡쳐\2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8" y="0"/>
              <a:ext cx="2837145" cy="266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3" descr="C:\Users\Administrator\Desktop\캡쳐\21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408" y="2661816"/>
              <a:ext cx="2866580" cy="2407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14" descr="C:\Users\Administrator\Desktop\캡쳐\1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190" y="5784640"/>
            <a:ext cx="1693221" cy="41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Administrator\Desktop\캡쳐\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441" y="4170959"/>
            <a:ext cx="1858670" cy="48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Administrator\Desktop\캡쳐\7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433" y="1557597"/>
            <a:ext cx="1523362" cy="32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:\Users\Administrator\Desktop\캡쳐\8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897" y="881837"/>
            <a:ext cx="1681228" cy="64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C:\Users\Administrator\Desktop\캡쳐\9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338" y="5441661"/>
            <a:ext cx="1713479" cy="35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:\Users\Administrator\Desktop\캡쳐\10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338" y="5065906"/>
            <a:ext cx="1658779" cy="37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 descr="C:\Users\Administrator\Desktop\캡쳐\11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441" y="2177061"/>
            <a:ext cx="1692684" cy="38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C:\Users\Administrator\Desktop\캡쳐\12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676" y="2558441"/>
            <a:ext cx="1694442" cy="37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Administrator\Desktop\캡쳐\13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726" y="3761697"/>
            <a:ext cx="1856273" cy="40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5" descr="C:\Users\Administrator\Desktop\캡쳐\15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380" y="3297683"/>
            <a:ext cx="1840446" cy="47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C:\Users\Administrator\Desktop\캡쳐\1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434" y="4655566"/>
            <a:ext cx="1846677" cy="3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7" descr="C:\Users\Administrator\Desktop\캡쳐\17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412" y="1921199"/>
            <a:ext cx="1336330" cy="29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8" descr="C:\Users\Administrator\Desktop\캡쳐\18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442" y="2921736"/>
            <a:ext cx="1817557" cy="38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연결선 22"/>
          <p:cNvCxnSpPr/>
          <p:nvPr/>
        </p:nvCxnSpPr>
        <p:spPr>
          <a:xfrm flipH="1">
            <a:off x="6151050" y="1181312"/>
            <a:ext cx="2394" cy="481085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51050" y="1181312"/>
            <a:ext cx="632363" cy="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151050" y="1718822"/>
            <a:ext cx="641942" cy="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6146259" y="2068336"/>
            <a:ext cx="658931" cy="239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6146259" y="2742565"/>
            <a:ext cx="655118" cy="5088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153443" y="2367750"/>
            <a:ext cx="637153" cy="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6141798" y="3123811"/>
            <a:ext cx="655118" cy="5088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46" idx="3"/>
          </p:cNvCxnSpPr>
          <p:nvPr/>
        </p:nvCxnSpPr>
        <p:spPr>
          <a:xfrm flipV="1">
            <a:off x="5822097" y="3525565"/>
            <a:ext cx="920316" cy="636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6146258" y="3991355"/>
            <a:ext cx="655118" cy="5088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6150071" y="4417321"/>
            <a:ext cx="655118" cy="5088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153443" y="4849594"/>
            <a:ext cx="674620" cy="7419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146258" y="5619893"/>
            <a:ext cx="674620" cy="7419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146258" y="5254104"/>
            <a:ext cx="674620" cy="7419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5" idx="1"/>
          </p:cNvCxnSpPr>
          <p:nvPr/>
        </p:nvCxnSpPr>
        <p:spPr>
          <a:xfrm flipV="1">
            <a:off x="6150071" y="5992163"/>
            <a:ext cx="655119" cy="9045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C:\Users\Administrator\Desktop\캡쳐\0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3079317"/>
            <a:ext cx="2017422" cy="91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/>
          <p:cNvSpPr/>
          <p:nvPr/>
        </p:nvSpPr>
        <p:spPr bwMode="auto">
          <a:xfrm>
            <a:off x="2266121" y="464263"/>
            <a:ext cx="1338470" cy="16565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게시판 창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1" name="이등변 삼각형 40"/>
          <p:cNvSpPr/>
          <p:nvPr/>
        </p:nvSpPr>
        <p:spPr bwMode="auto">
          <a:xfrm rot="16200000">
            <a:off x="2165322" y="3358724"/>
            <a:ext cx="353481" cy="304725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cxnSp>
        <p:nvCxnSpPr>
          <p:cNvPr id="42" name="직선 연결선 41"/>
          <p:cNvCxnSpPr>
            <a:endCxn id="41" idx="3"/>
          </p:cNvCxnSpPr>
          <p:nvPr/>
        </p:nvCxnSpPr>
        <p:spPr bwMode="auto">
          <a:xfrm flipH="1">
            <a:off x="2494425" y="3511086"/>
            <a:ext cx="101541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이등변 삼각형 45"/>
          <p:cNvSpPr/>
          <p:nvPr/>
        </p:nvSpPr>
        <p:spPr bwMode="auto">
          <a:xfrm rot="16200000">
            <a:off x="5492994" y="3379564"/>
            <a:ext cx="353481" cy="304725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61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5496</TotalTime>
  <Words>84</Words>
  <Application>Microsoft Office PowerPoint</Application>
  <PresentationFormat>화면 슬라이드 쇼(4:3)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HY울릉도B</vt:lpstr>
      <vt:lpstr>HY울릉도M</vt:lpstr>
      <vt:lpstr>HY중고딕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jeong</cp:lastModifiedBy>
  <cp:revision>506</cp:revision>
  <cp:lastPrinted>2001-07-23T08:42:52Z</cp:lastPrinted>
  <dcterms:created xsi:type="dcterms:W3CDTF">2011-02-22T01:37:12Z</dcterms:created>
  <dcterms:modified xsi:type="dcterms:W3CDTF">2017-05-26T12:50:54Z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