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4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2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8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7D5B-C7BA-47BD-8674-FF28F3749EBB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5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4624466" y="1325880"/>
            <a:ext cx="4936094" cy="3695007"/>
            <a:chOff x="2866786" y="782320"/>
            <a:chExt cx="4936094" cy="3695007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3415682" y="1152694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로그인을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4871983" y="1152694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계정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3415683" y="1535291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게시판을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열람한다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3415683" y="1918442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3415684" y="2413191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순서도: 수행의 시작/종료 9"/>
            <p:cNvSpPr/>
            <p:nvPr/>
          </p:nvSpPr>
          <p:spPr>
            <a:xfrm>
              <a:off x="4871982" y="1851876"/>
              <a:ext cx="875601" cy="32251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자동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871982" y="2342876"/>
              <a:ext cx="875601" cy="32251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자동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871983" y="2721208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중요도를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4812507" y="2938771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정렬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4812507" y="3417060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4812507" y="4154040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달력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6387756" y="4092270"/>
              <a:ext cx="1254460" cy="299176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달력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의  날짜를 클릭하면 해당 날짜의 항목들만 표시한다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순서도: 수행의 시작/종료 22"/>
            <p:cNvSpPr/>
            <p:nvPr/>
          </p:nvSpPr>
          <p:spPr>
            <a:xfrm>
              <a:off x="6387757" y="3242193"/>
              <a:ext cx="1367294" cy="418965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텍스트와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인덱스를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비교하여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검색하고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해당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텍스트가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포함된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항목들만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순서도: 수행의 시작/종료 23"/>
            <p:cNvSpPr/>
            <p:nvPr/>
          </p:nvSpPr>
          <p:spPr>
            <a:xfrm>
              <a:off x="6387756" y="3720523"/>
              <a:ext cx="1367295" cy="31042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값이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NULL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전체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항목들을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6" name="그림 2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37"/>
            <a:stretch>
              <a:fillRect/>
            </a:stretch>
          </p:blipFill>
          <p:spPr bwMode="auto">
            <a:xfrm>
              <a:off x="2866786" y="954159"/>
              <a:ext cx="349924" cy="8271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직선 연결선 26"/>
            <p:cNvCxnSpPr>
              <a:stCxn id="6" idx="1"/>
              <a:endCxn id="5" idx="3"/>
            </p:cNvCxnSpPr>
            <p:nvPr/>
          </p:nvCxnSpPr>
          <p:spPr>
            <a:xfrm flipH="1">
              <a:off x="4291283" y="1233569"/>
              <a:ext cx="5807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533775" y="1314444"/>
              <a:ext cx="0" cy="220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529965" y="1697041"/>
              <a:ext cx="0" cy="220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529965" y="2080191"/>
              <a:ext cx="3810" cy="3297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8" idx="3"/>
              <a:endCxn id="10" idx="1"/>
            </p:cNvCxnSpPr>
            <p:nvPr/>
          </p:nvCxnSpPr>
          <p:spPr>
            <a:xfrm>
              <a:off x="4291284" y="1999317"/>
              <a:ext cx="580698" cy="138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9" idx="3"/>
              <a:endCxn id="11" idx="1"/>
            </p:cNvCxnSpPr>
            <p:nvPr/>
          </p:nvCxnSpPr>
          <p:spPr>
            <a:xfrm>
              <a:off x="4291285" y="2494066"/>
              <a:ext cx="580697" cy="10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16" idx="1"/>
            </p:cNvCxnSpPr>
            <p:nvPr/>
          </p:nvCxnSpPr>
          <p:spPr>
            <a:xfrm>
              <a:off x="3662218" y="2587240"/>
              <a:ext cx="1150289" cy="16476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27"/>
            <p:cNvSpPr txBox="1"/>
            <p:nvPr/>
          </p:nvSpPr>
          <p:spPr>
            <a:xfrm>
              <a:off x="4350531" y="185187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7"/>
            <p:cNvSpPr txBox="1"/>
            <p:nvPr/>
          </p:nvSpPr>
          <p:spPr>
            <a:xfrm>
              <a:off x="4375686" y="234502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7"/>
            <p:cNvSpPr txBox="1"/>
            <p:nvPr/>
          </p:nvSpPr>
          <p:spPr>
            <a:xfrm>
              <a:off x="3550269" y="1412493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7"/>
            <p:cNvSpPr txBox="1"/>
            <p:nvPr/>
          </p:nvSpPr>
          <p:spPr>
            <a:xfrm>
              <a:off x="3537588" y="177818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27"/>
            <p:cNvSpPr txBox="1"/>
            <p:nvPr/>
          </p:nvSpPr>
          <p:spPr>
            <a:xfrm>
              <a:off x="3550268" y="226918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7"/>
            <p:cNvSpPr txBox="1"/>
            <p:nvPr/>
          </p:nvSpPr>
          <p:spPr>
            <a:xfrm rot="3473322">
              <a:off x="3799340" y="334509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7"/>
            <p:cNvSpPr txBox="1"/>
            <p:nvPr/>
          </p:nvSpPr>
          <p:spPr>
            <a:xfrm>
              <a:off x="4291283" y="110834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6" name="직선 연결선 65"/>
            <p:cNvCxnSpPr>
              <a:endCxn id="12" idx="1"/>
            </p:cNvCxnSpPr>
            <p:nvPr/>
          </p:nvCxnSpPr>
          <p:spPr>
            <a:xfrm>
              <a:off x="4194251" y="2588269"/>
              <a:ext cx="677732" cy="2138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endCxn id="13" idx="1"/>
            </p:cNvCxnSpPr>
            <p:nvPr/>
          </p:nvCxnSpPr>
          <p:spPr>
            <a:xfrm>
              <a:off x="4080510" y="2582126"/>
              <a:ext cx="731997" cy="4375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15" idx="1"/>
            </p:cNvCxnSpPr>
            <p:nvPr/>
          </p:nvCxnSpPr>
          <p:spPr>
            <a:xfrm>
              <a:off x="3921746" y="2587240"/>
              <a:ext cx="890761" cy="9106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6" idx="3"/>
              <a:endCxn id="32" idx="1"/>
            </p:cNvCxnSpPr>
            <p:nvPr/>
          </p:nvCxnSpPr>
          <p:spPr>
            <a:xfrm>
              <a:off x="5807059" y="4234915"/>
              <a:ext cx="580697" cy="69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27"/>
            <p:cNvSpPr txBox="1"/>
            <p:nvPr/>
          </p:nvSpPr>
          <p:spPr>
            <a:xfrm>
              <a:off x="5884281" y="4097905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7"/>
            <p:cNvSpPr txBox="1"/>
            <p:nvPr/>
          </p:nvSpPr>
          <p:spPr>
            <a:xfrm rot="2822954">
              <a:off x="4180375" y="3005304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27"/>
            <p:cNvSpPr txBox="1"/>
            <p:nvPr/>
          </p:nvSpPr>
          <p:spPr>
            <a:xfrm rot="1962395">
              <a:off x="4320375" y="2779393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7"/>
            <p:cNvSpPr txBox="1"/>
            <p:nvPr/>
          </p:nvSpPr>
          <p:spPr>
            <a:xfrm rot="1243898">
              <a:off x="4376253" y="2618721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7" name="직선 연결선 86"/>
            <p:cNvCxnSpPr>
              <a:stCxn id="13" idx="3"/>
            </p:cNvCxnSpPr>
            <p:nvPr/>
          </p:nvCxnSpPr>
          <p:spPr>
            <a:xfrm flipV="1">
              <a:off x="5807059" y="3015660"/>
              <a:ext cx="260759" cy="398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6061671" y="1828675"/>
              <a:ext cx="1405958" cy="1267651"/>
              <a:chOff x="6067818" y="1995942"/>
              <a:chExt cx="1405958" cy="1267651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6387756" y="1995942"/>
                <a:ext cx="1086020" cy="1267651"/>
                <a:chOff x="5863461" y="2151378"/>
                <a:chExt cx="1086020" cy="1267651"/>
              </a:xfrm>
            </p:grpSpPr>
            <p:sp>
              <p:nvSpPr>
                <p:cNvPr id="17" name="순서도: 수행의 시작/종료 16"/>
                <p:cNvSpPr/>
                <p:nvPr/>
              </p:nvSpPr>
              <p:spPr>
                <a:xfrm>
                  <a:off x="5863461" y="2151378"/>
                  <a:ext cx="108602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과목명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내림차순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순서도: 수행의 시작/종료 17"/>
                <p:cNvSpPr/>
                <p:nvPr/>
              </p:nvSpPr>
              <p:spPr>
                <a:xfrm>
                  <a:off x="5863461" y="2372558"/>
                  <a:ext cx="108602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과목명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오름차순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순서도: 수행의 시작/종료 18"/>
                <p:cNvSpPr/>
                <p:nvPr/>
              </p:nvSpPr>
              <p:spPr>
                <a:xfrm>
                  <a:off x="5960726" y="259373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마감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기한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순서도: 수행의 시작/종료 19"/>
                <p:cNvSpPr/>
                <p:nvPr/>
              </p:nvSpPr>
              <p:spPr>
                <a:xfrm>
                  <a:off x="5960726" y="281491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완료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날짜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5960726" y="303609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완료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여부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5960726" y="3257279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중요도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2" name="직선 연결선 91"/>
              <p:cNvCxnSpPr/>
              <p:nvPr/>
            </p:nvCxnSpPr>
            <p:spPr>
              <a:xfrm>
                <a:off x="6067818" y="2068257"/>
                <a:ext cx="0" cy="11144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endCxn id="17" idx="1"/>
              </p:cNvCxnSpPr>
              <p:nvPr/>
            </p:nvCxnSpPr>
            <p:spPr>
              <a:xfrm>
                <a:off x="6067818" y="2076817"/>
                <a:ext cx="319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6067818" y="2299634"/>
                <a:ext cx="319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endCxn id="19" idx="1"/>
              </p:cNvCxnSpPr>
              <p:nvPr/>
            </p:nvCxnSpPr>
            <p:spPr>
              <a:xfrm>
                <a:off x="6067818" y="2514873"/>
                <a:ext cx="417203" cy="43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endCxn id="20" idx="1"/>
              </p:cNvCxnSpPr>
              <p:nvPr/>
            </p:nvCxnSpPr>
            <p:spPr>
              <a:xfrm flipV="1">
                <a:off x="6067818" y="2740357"/>
                <a:ext cx="417203" cy="2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>
                <a:endCxn id="21" idx="1"/>
              </p:cNvCxnSpPr>
              <p:nvPr/>
            </p:nvCxnSpPr>
            <p:spPr>
              <a:xfrm flipV="1">
                <a:off x="6067818" y="2961537"/>
                <a:ext cx="417203" cy="114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endCxn id="22" idx="1"/>
              </p:cNvCxnSpPr>
              <p:nvPr/>
            </p:nvCxnSpPr>
            <p:spPr>
              <a:xfrm>
                <a:off x="6067818" y="3182718"/>
                <a:ext cx="4172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/>
            <p:cNvCxnSpPr/>
            <p:nvPr/>
          </p:nvCxnSpPr>
          <p:spPr>
            <a:xfrm>
              <a:off x="6104040" y="3875737"/>
              <a:ext cx="28371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6104040" y="3496794"/>
              <a:ext cx="0" cy="3789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5" idx="3"/>
              <a:endCxn id="23" idx="1"/>
            </p:cNvCxnSpPr>
            <p:nvPr/>
          </p:nvCxnSpPr>
          <p:spPr>
            <a:xfrm flipV="1">
              <a:off x="5807059" y="3451676"/>
              <a:ext cx="580698" cy="462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endCxn id="5" idx="1"/>
            </p:cNvCxnSpPr>
            <p:nvPr/>
          </p:nvCxnSpPr>
          <p:spPr>
            <a:xfrm>
              <a:off x="3045801" y="1233569"/>
              <a:ext cx="3698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230741" y="782320"/>
              <a:ext cx="4572139" cy="369500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 Box 27"/>
            <p:cNvSpPr txBox="1"/>
            <p:nvPr/>
          </p:nvSpPr>
          <p:spPr>
            <a:xfrm>
              <a:off x="3390472" y="820982"/>
              <a:ext cx="1062548" cy="16158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To do list</a:t>
              </a:r>
              <a:endParaRPr lang="ko-KR" sz="14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3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901461" y="1696916"/>
            <a:ext cx="5671039" cy="3543300"/>
            <a:chOff x="2901461" y="1696916"/>
            <a:chExt cx="5671039" cy="3543300"/>
          </a:xfrm>
        </p:grpSpPr>
        <p:sp>
          <p:nvSpPr>
            <p:cNvPr id="4" name="직사각형 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01461" y="1696916"/>
            <a:ext cx="5671039" cy="3543300"/>
            <a:chOff x="2901461" y="1696916"/>
            <a:chExt cx="5671039" cy="3543300"/>
          </a:xfrm>
        </p:grpSpPr>
        <p:sp>
          <p:nvSpPr>
            <p:cNvPr id="14" name="직사각형 1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0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106680"/>
            <a:ext cx="11826240" cy="6583680"/>
            <a:chOff x="182880" y="106680"/>
            <a:chExt cx="11826240" cy="6583680"/>
          </a:xfrm>
        </p:grpSpPr>
        <p:sp>
          <p:nvSpPr>
            <p:cNvPr id="14" name="직사각형 13"/>
            <p:cNvSpPr/>
            <p:nvPr/>
          </p:nvSpPr>
          <p:spPr>
            <a:xfrm>
              <a:off x="182880" y="106680"/>
              <a:ext cx="11826240" cy="65836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8042" y="290586"/>
              <a:ext cx="1730835" cy="306287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과목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6809" y="1486171"/>
              <a:ext cx="7761473" cy="1165589"/>
            </a:xfrm>
            <a:prstGeom prst="rect">
              <a:avLst/>
            </a:prstGeom>
            <a:noFill/>
            <a:ln w="444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6809" y="4148569"/>
              <a:ext cx="7761474" cy="2442159"/>
            </a:xfrm>
            <a:prstGeom prst="rect">
              <a:avLst/>
            </a:prstGeom>
            <a:noFill/>
            <a:ln w="444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43959" y="307003"/>
              <a:ext cx="862198" cy="306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511239" y="307003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8519" y="307003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42750" y="6164288"/>
            <a:ext cx="2414226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4668"/>
              </p:ext>
            </p:extLst>
          </p:nvPr>
        </p:nvGraphicFramePr>
        <p:xfrm>
          <a:off x="456809" y="688246"/>
          <a:ext cx="744652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 교수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50" dirty="0" smtClean="0">
                          <a:solidFill>
                            <a:schemeClr val="tx1"/>
                          </a:solidFill>
                        </a:rPr>
                        <a:t>강의 시간</a:t>
                      </a:r>
                      <a:r>
                        <a:rPr lang="en-US" altLang="ko-KR" sz="1100" spc="-1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pc="-150" baseline="0" dirty="0" smtClean="0">
                          <a:solidFill>
                            <a:schemeClr val="tx1"/>
                          </a:solidFill>
                        </a:rPr>
                        <a:t>및 요일</a:t>
                      </a:r>
                      <a:endParaRPr lang="ko-KR" altLang="en-US" sz="11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수강 년도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66376"/>
              </p:ext>
            </p:extLst>
          </p:nvPr>
        </p:nvGraphicFramePr>
        <p:xfrm>
          <a:off x="456809" y="1011521"/>
          <a:ext cx="744652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684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240"/>
          <a:stretch/>
        </p:blipFill>
        <p:spPr>
          <a:xfrm>
            <a:off x="8423364" y="247069"/>
            <a:ext cx="3464319" cy="27315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03333" y="1502467"/>
            <a:ext cx="283151" cy="1096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03333" y="1502467"/>
            <a:ext cx="272603" cy="304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8042" y="2962242"/>
            <a:ext cx="1730835" cy="306287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항</a:t>
            </a:r>
            <a:r>
              <a:rPr lang="ko-KR" altLang="en-US" sz="1200" dirty="0" smtClean="0">
                <a:solidFill>
                  <a:schemeClr val="tx1"/>
                </a:solidFill>
              </a:rPr>
              <a:t>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4395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저장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1123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851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9644"/>
              </p:ext>
            </p:extLst>
          </p:nvPr>
        </p:nvGraphicFramePr>
        <p:xfrm>
          <a:off x="456809" y="3359902"/>
          <a:ext cx="744652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13142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88937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  <a:gridCol w="602200">
                  <a:extLst>
                    <a:ext uri="{9D8B030D-6E8A-4147-A177-3AD203B41FA5}">
                      <a16:colId xmlns:a16="http://schemas.microsoft.com/office/drawing/2014/main" val="627334120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해야할 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11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여부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날짜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중요도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67927"/>
              </p:ext>
            </p:extLst>
          </p:nvPr>
        </p:nvGraphicFramePr>
        <p:xfrm>
          <a:off x="456809" y="3683177"/>
          <a:ext cx="744652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7243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684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903333" y="4148569"/>
            <a:ext cx="283151" cy="2415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03333" y="4148569"/>
            <a:ext cx="272603" cy="304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961492" y="6164288"/>
            <a:ext cx="820200" cy="36973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42751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66913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91075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961492" y="5665473"/>
            <a:ext cx="820200" cy="36973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정렬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42484"/>
              </p:ext>
            </p:extLst>
          </p:nvPr>
        </p:nvGraphicFramePr>
        <p:xfrm>
          <a:off x="8442750" y="5341851"/>
          <a:ext cx="241422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79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63628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995410" y="5673093"/>
            <a:ext cx="213242" cy="342473"/>
            <a:chOff x="8995410" y="5673093"/>
            <a:chExt cx="213242" cy="342473"/>
          </a:xfrm>
        </p:grpSpPr>
        <p:sp>
          <p:nvSpPr>
            <p:cNvPr id="45" name="직사각형 44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798342" y="5672869"/>
            <a:ext cx="213242" cy="342473"/>
            <a:chOff x="8995410" y="5673093"/>
            <a:chExt cx="213242" cy="342473"/>
          </a:xfrm>
        </p:grpSpPr>
        <p:sp>
          <p:nvSpPr>
            <p:cNvPr id="48" name="직사각형 47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0627443" y="5680489"/>
            <a:ext cx="213242" cy="342473"/>
            <a:chOff x="8995410" y="5673093"/>
            <a:chExt cx="213242" cy="342473"/>
          </a:xfrm>
        </p:grpSpPr>
        <p:sp>
          <p:nvSpPr>
            <p:cNvPr id="51" name="직사각형 50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7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8159564"/>
              </p:ext>
            </p:extLst>
          </p:nvPr>
        </p:nvGraphicFramePr>
        <p:xfrm>
          <a:off x="2438009" y="2840320"/>
          <a:ext cx="7446525" cy="4210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소프트웨어 공학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한혁수</a:t>
                      </a:r>
                      <a:r>
                        <a:rPr lang="ko-KR" altLang="en-US" sz="1200" dirty="0" smtClean="0"/>
                        <a:t> 교수님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14:00~17:00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월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2017</a:t>
                      </a:r>
                      <a:r>
                        <a:rPr lang="ko-KR" altLang="en-US" sz="1200" dirty="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5129"/>
              </p:ext>
            </p:extLst>
          </p:nvPr>
        </p:nvGraphicFramePr>
        <p:xfrm>
          <a:off x="2509129" y="4018456"/>
          <a:ext cx="7446525" cy="4824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7243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824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소프트웨어공학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 명세서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0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210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</dc:creator>
  <cp:lastModifiedBy>jeong</cp:lastModifiedBy>
  <cp:revision>12</cp:revision>
  <dcterms:created xsi:type="dcterms:W3CDTF">2017-04-27T07:39:43Z</dcterms:created>
  <dcterms:modified xsi:type="dcterms:W3CDTF">2017-05-26T07:56:14Z</dcterms:modified>
</cp:coreProperties>
</file>