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3" d="100"/>
          <a:sy n="63" d="100"/>
        </p:scale>
        <p:origin x="5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9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0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5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6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059B-5AEE-4C42-AFD1-27CB8BBE1082}" type="datetimeFigureOut">
              <a:rPr lang="ko-KR" altLang="en-US" smtClean="0"/>
              <a:t>2017-05-08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그룹 283"/>
          <p:cNvGrpSpPr/>
          <p:nvPr/>
        </p:nvGrpSpPr>
        <p:grpSpPr>
          <a:xfrm>
            <a:off x="1305943" y="-1661764"/>
            <a:ext cx="9202903" cy="11383700"/>
            <a:chOff x="791593" y="52736"/>
            <a:chExt cx="9202903" cy="11383700"/>
          </a:xfrm>
        </p:grpSpPr>
        <p:cxnSp>
          <p:nvCxnSpPr>
            <p:cNvPr id="110" name="꺾인 연결선 109"/>
            <p:cNvCxnSpPr>
              <a:stCxn id="51" idx="1"/>
              <a:endCxn id="47" idx="1"/>
            </p:cNvCxnSpPr>
            <p:nvPr/>
          </p:nvCxnSpPr>
          <p:spPr>
            <a:xfrm rot="10800000">
              <a:off x="4943494" y="1520310"/>
              <a:ext cx="149740" cy="1973452"/>
            </a:xfrm>
            <a:prstGeom prst="bentConnector3">
              <a:avLst>
                <a:gd name="adj1" fmla="val 5528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>
              <a:stCxn id="58" idx="1"/>
              <a:endCxn id="24" idx="1"/>
            </p:cNvCxnSpPr>
            <p:nvPr/>
          </p:nvCxnSpPr>
          <p:spPr>
            <a:xfrm rot="10800000">
              <a:off x="4751775" y="1001842"/>
              <a:ext cx="198868" cy="6123225"/>
            </a:xfrm>
            <a:prstGeom prst="bentConnector3">
              <a:avLst>
                <a:gd name="adj1" fmla="val 7213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28" idx="1"/>
              <a:endCxn id="5" idx="1"/>
            </p:cNvCxnSpPr>
            <p:nvPr/>
          </p:nvCxnSpPr>
          <p:spPr>
            <a:xfrm rot="10800000">
              <a:off x="791594" y="1005717"/>
              <a:ext cx="191719" cy="10254075"/>
            </a:xfrm>
            <a:prstGeom prst="bentConnector3">
              <a:avLst>
                <a:gd name="adj1" fmla="val 6919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꺾인 연결선 132"/>
            <p:cNvCxnSpPr>
              <a:stCxn id="44" idx="1"/>
              <a:endCxn id="27" idx="1"/>
            </p:cNvCxnSpPr>
            <p:nvPr/>
          </p:nvCxnSpPr>
          <p:spPr>
            <a:xfrm rot="10800000">
              <a:off x="968387" y="5618084"/>
              <a:ext cx="227168" cy="5119020"/>
            </a:xfrm>
            <a:prstGeom prst="bentConnector3">
              <a:avLst>
                <a:gd name="adj1" fmla="val 6436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꺾인 연결선 120"/>
            <p:cNvCxnSpPr>
              <a:stCxn id="34" idx="1"/>
              <a:endCxn id="26" idx="1"/>
            </p:cNvCxnSpPr>
            <p:nvPr/>
          </p:nvCxnSpPr>
          <p:spPr>
            <a:xfrm rot="10800000">
              <a:off x="968387" y="1518128"/>
              <a:ext cx="227166" cy="3577270"/>
            </a:xfrm>
            <a:prstGeom prst="bentConnector3">
              <a:avLst>
                <a:gd name="adj1" fmla="val 5974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3366181" y="52736"/>
              <a:ext cx="4055903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</a:t>
              </a:r>
              <a:endPara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791593" y="629015"/>
              <a:ext cx="3035406" cy="10807421"/>
              <a:chOff x="-408557" y="476615"/>
              <a:chExt cx="3035406" cy="10807421"/>
            </a:xfrm>
            <a:noFill/>
          </p:grpSpPr>
          <p:sp>
            <p:nvSpPr>
              <p:cNvPr id="5" name="직사각형 4"/>
              <p:cNvSpPr/>
              <p:nvPr/>
            </p:nvSpPr>
            <p:spPr>
              <a:xfrm>
                <a:off x="-408557" y="676670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설계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-231763" y="1189082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클래스 디자인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-231763" y="5289038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유저 인터페이스 디자인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-216838" y="10930745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DB </a:t>
                </a:r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설계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-4597" y="1702129"/>
                <a:ext cx="2631446" cy="3417514"/>
                <a:chOff x="1109280" y="1932502"/>
                <a:chExt cx="2631446" cy="3417514"/>
              </a:xfrm>
              <a:grpFill/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109283" y="1932502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To do list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로그인 창 버튼 및 텍스트 영역 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109282" y="2443206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 등록  창 버튼 및 텍스트 영역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109283" y="2953910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과목 리스트 간판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,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버튼 및 텍스트 영역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109282" y="3464614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항목 리스트 간판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,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버튼 및 텍스트 영역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1109282" y="3975318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달력 창 구성 및 </a:t>
                  </a:r>
                  <a:r>
                    <a:rPr lang="ko-KR" altLang="en-US" sz="1000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날짜버튼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1109281" y="4486022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정렬 우선순위 선택 버튼 및 실행 버튼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1109280" y="4996725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검색 버튼 및  텍스트 영역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>
                <a:off x="-4595" y="5811724"/>
                <a:ext cx="1429603" cy="4949625"/>
                <a:chOff x="8577998" y="2451034"/>
                <a:chExt cx="1429603" cy="4949625"/>
              </a:xfrm>
              <a:grpFill/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8578001" y="2451034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System map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8578000" y="2961738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System Process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정의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8578001" y="3472442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To do list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로그인 창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8578000" y="3983146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 등록 창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8578000" y="4493850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게시판 창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8577999" y="5004554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과목 리스트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8577998" y="5515257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항목 리스트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577998" y="6025960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정렬 부분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8577998" y="6537816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검색 부분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8577998" y="7047368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달력 부분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-408557" y="476615"/>
                <a:ext cx="191719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</a:t>
                </a:r>
                <a:endParaRPr lang="ko-KR" alt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-231763" y="989027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</a:t>
                </a:r>
                <a:endParaRPr lang="ko-KR" altLang="en-US" sz="1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-14336" y="1506678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1.1.1</a:t>
                </a:r>
                <a:endParaRPr lang="ko-KR" altLang="en-US" sz="1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-14337" y="2008872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1.1.2</a:t>
                </a:r>
                <a:endParaRPr lang="ko-KR" altLang="en-US" sz="1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-11927" y="2519576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1.1.3</a:t>
                </a:r>
                <a:endParaRPr lang="ko-KR" altLang="en-US" sz="1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-11927" y="3029766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1.1.4</a:t>
                </a:r>
                <a:endParaRPr lang="ko-KR" altLang="en-US" sz="10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-11927" y="3547063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1.1.5</a:t>
                </a:r>
                <a:endParaRPr lang="ko-KR" altLang="en-US" sz="10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-11927" y="4056264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1.1.6</a:t>
                </a:r>
                <a:endParaRPr lang="ko-KR" altLang="en-US" sz="1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-11927" y="4560878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1.1.7</a:t>
                </a:r>
                <a:endParaRPr lang="ko-KR" altLang="en-US" sz="1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-231763" y="5075080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</a:t>
                </a:r>
                <a:endParaRPr lang="ko-KR" altLang="en-US" sz="1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-216838" y="10727572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1.3</a:t>
                </a:r>
                <a:endParaRPr lang="ko-KR" altLang="en-US" sz="1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-2186" y="5610110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1.2.1</a:t>
                </a:r>
                <a:endParaRPr lang="ko-KR" altLang="en-US" sz="1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-2186" y="6119974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1.2.2</a:t>
                </a:r>
                <a:endParaRPr lang="ko-KR" altLang="en-US" sz="1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-2186" y="6643797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1.2.3</a:t>
                </a:r>
                <a:endParaRPr lang="ko-KR" altLang="en-US" sz="1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-2186" y="7138624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1.2.4</a:t>
                </a:r>
                <a:endParaRPr lang="ko-KR" alt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-2186" y="7655915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1.2.5</a:t>
                </a:r>
                <a:endParaRPr lang="ko-KR" alt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-2186" y="8165188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1.2.6</a:t>
                </a:r>
                <a:endParaRPr lang="ko-KR" altLang="en-US" sz="1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-2186" y="8672122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1.2.7</a:t>
                </a:r>
                <a:endParaRPr lang="ko-KR" alt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-2186" y="9191467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1.2.8</a:t>
                </a:r>
                <a:endParaRPr lang="ko-KR" altLang="en-US" sz="1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-4597" y="9704950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1.2.9</a:t>
                </a:r>
                <a:endParaRPr lang="ko-KR" altLang="en-US" sz="1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-4597" y="10208674"/>
                <a:ext cx="432170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1.2.10</a:t>
                </a:r>
                <a:endParaRPr lang="ko-KR" altLang="en-US" sz="1000" dirty="0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8711957" y="627688"/>
              <a:ext cx="1282539" cy="550798"/>
              <a:chOff x="8064924" y="480490"/>
              <a:chExt cx="1282539" cy="550798"/>
            </a:xfrm>
            <a:noFill/>
          </p:grpSpPr>
          <p:sp>
            <p:nvSpPr>
              <p:cNvPr id="25" name="직사각형 24"/>
              <p:cNvSpPr/>
              <p:nvPr/>
            </p:nvSpPr>
            <p:spPr>
              <a:xfrm>
                <a:off x="8064924" y="677997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테스트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064924" y="480490"/>
                <a:ext cx="191719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3.</a:t>
                </a:r>
                <a:endParaRPr lang="ko-KR" altLang="en-US" sz="1000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751775" y="629015"/>
              <a:ext cx="3139958" cy="6672696"/>
              <a:chOff x="4404753" y="480490"/>
              <a:chExt cx="3139958" cy="6672696"/>
            </a:xfrm>
            <a:noFill/>
          </p:grpSpPr>
          <p:sp>
            <p:nvSpPr>
              <p:cNvPr id="24" name="직사각형 23"/>
              <p:cNvSpPr/>
              <p:nvPr/>
            </p:nvSpPr>
            <p:spPr>
              <a:xfrm>
                <a:off x="4404753" y="676670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구현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596472" y="1195139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로그인 코딩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4746212" y="1702129"/>
                <a:ext cx="2798499" cy="1819753"/>
                <a:chOff x="4962786" y="2094119"/>
                <a:chExt cx="2798499" cy="1819753"/>
              </a:xfrm>
              <a:grpFill/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4962786" y="2094119"/>
                  <a:ext cx="279849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로그인 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ID &amp; PASSWD </a:t>
                  </a:r>
                  <a:r>
                    <a:rPr lang="ko-KR" altLang="en-US" sz="1000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입력창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및 비교분석 실행 버튼 구현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4962786" y="2582940"/>
                  <a:ext cx="279849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 등록 입력 창 및 비교분석 실행 버튼 구현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4962786" y="3071761"/>
                  <a:ext cx="279849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로그인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/</a:t>
                  </a:r>
                  <a:r>
                    <a:rPr lang="ko-KR" altLang="en-US" sz="1000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계정등록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예외 메시지 출력 구현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4962786" y="3560581"/>
                  <a:ext cx="279849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 별 고유 저장소 할당 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DB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구축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4603621" y="3662783"/>
                <a:ext cx="1282539" cy="3490403"/>
                <a:chOff x="4519002" y="3975318"/>
                <a:chExt cx="1282539" cy="3490403"/>
              </a:xfrm>
              <a:grpFill/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4519002" y="3975318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게시판 창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4519002" y="4498170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과목 리스트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4519002" y="5021022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항목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리스트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4519002" y="5543874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정렬 기능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4519002" y="6066726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검색 기능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519002" y="7112430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알림 기능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4519002" y="6589578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달력 기능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4404753" y="480490"/>
                <a:ext cx="191719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/>
                  <a:t>2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3621" y="995084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</a:t>
                </a:r>
                <a:endParaRPr lang="ko-KR" altLang="en-US" sz="1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742624" y="1511455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2.1.1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42624" y="2003107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2.1.2</a:t>
                </a:r>
                <a:endParaRPr lang="ko-KR" altLang="en-US" sz="10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742624" y="2481695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2.1.3</a:t>
                </a:r>
                <a:endParaRPr lang="ko-KR" altLang="en-US" sz="1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742624" y="2966770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2.1.4</a:t>
                </a:r>
                <a:endParaRPr lang="ko-KR" altLang="en-US" sz="1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603621" y="3459914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2.2</a:t>
                </a:r>
                <a:endParaRPr lang="ko-KR" altLang="en-US" sz="1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603621" y="3982897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2.3</a:t>
                </a:r>
                <a:endParaRPr lang="ko-KR" altLang="en-US" sz="1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603621" y="4505749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2.4</a:t>
                </a:r>
                <a:endParaRPr lang="ko-KR" altLang="en-US" sz="1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603621" y="5031284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2.5</a:t>
                </a:r>
                <a:endParaRPr lang="ko-KR" altLang="en-US" sz="1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603621" y="5560379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2.6</a:t>
                </a:r>
                <a:endParaRPr lang="ko-KR" altLang="en-US" sz="10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603621" y="6076988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2.7</a:t>
                </a:r>
                <a:endParaRPr lang="ko-KR" altLang="en-US" sz="10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603621" y="6599840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2.8</a:t>
                </a:r>
                <a:endParaRPr lang="ko-KR" altLang="en-US" sz="1000" dirty="0"/>
              </a:p>
            </p:txBody>
          </p:sp>
        </p:grpSp>
        <p:cxnSp>
          <p:nvCxnSpPr>
            <p:cNvPr id="105" name="직선 연결선 104"/>
            <p:cNvCxnSpPr>
              <a:stCxn id="4" idx="2"/>
              <a:endCxn id="24" idx="0"/>
            </p:cNvCxnSpPr>
            <p:nvPr/>
          </p:nvCxnSpPr>
          <p:spPr>
            <a:xfrm flipH="1">
              <a:off x="5393045" y="406027"/>
              <a:ext cx="1088" cy="419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5" idx="0"/>
              <a:endCxn id="25" idx="0"/>
            </p:cNvCxnSpPr>
            <p:nvPr/>
          </p:nvCxnSpPr>
          <p:spPr>
            <a:xfrm rot="5400000" flipH="1" flipV="1">
              <a:off x="5391108" y="-3133049"/>
              <a:ext cx="3875" cy="7920364"/>
            </a:xfrm>
            <a:prstGeom prst="bentConnector3">
              <a:avLst>
                <a:gd name="adj1" fmla="val 59993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>
              <a:stCxn id="26" idx="1"/>
            </p:cNvCxnSpPr>
            <p:nvPr/>
          </p:nvCxnSpPr>
          <p:spPr>
            <a:xfrm flipH="1">
              <a:off x="841245" y="1518128"/>
              <a:ext cx="1271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>
              <a:stCxn id="27" idx="1"/>
            </p:cNvCxnSpPr>
            <p:nvPr/>
          </p:nvCxnSpPr>
          <p:spPr>
            <a:xfrm flipH="1" flipV="1">
              <a:off x="839522" y="5616911"/>
              <a:ext cx="128865" cy="11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8" idx="1"/>
            </p:cNvCxnSpPr>
            <p:nvPr/>
          </p:nvCxnSpPr>
          <p:spPr>
            <a:xfrm flipH="1">
              <a:off x="1052965" y="2031175"/>
              <a:ext cx="142591" cy="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H="1">
              <a:off x="1056552" y="2549459"/>
              <a:ext cx="139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stCxn id="30" idx="1"/>
            </p:cNvCxnSpPr>
            <p:nvPr/>
          </p:nvCxnSpPr>
          <p:spPr>
            <a:xfrm flipH="1">
              <a:off x="1052965" y="3052583"/>
              <a:ext cx="142591" cy="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>
              <a:stCxn id="31" idx="1"/>
            </p:cNvCxnSpPr>
            <p:nvPr/>
          </p:nvCxnSpPr>
          <p:spPr>
            <a:xfrm flipH="1">
              <a:off x="1052965" y="3563287"/>
              <a:ext cx="142590" cy="7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>
              <a:stCxn id="32" idx="1"/>
            </p:cNvCxnSpPr>
            <p:nvPr/>
          </p:nvCxnSpPr>
          <p:spPr>
            <a:xfrm flipH="1" flipV="1">
              <a:off x="1052964" y="4073307"/>
              <a:ext cx="142591" cy="6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stCxn id="33" idx="1"/>
            </p:cNvCxnSpPr>
            <p:nvPr/>
          </p:nvCxnSpPr>
          <p:spPr>
            <a:xfrm flipH="1" flipV="1">
              <a:off x="1052964" y="4583689"/>
              <a:ext cx="142590" cy="10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35" idx="1"/>
            </p:cNvCxnSpPr>
            <p:nvPr/>
          </p:nvCxnSpPr>
          <p:spPr>
            <a:xfrm flipH="1">
              <a:off x="1052957" y="6140770"/>
              <a:ext cx="1426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>
              <a:stCxn id="36" idx="1"/>
            </p:cNvCxnSpPr>
            <p:nvPr/>
          </p:nvCxnSpPr>
          <p:spPr>
            <a:xfrm flipH="1">
              <a:off x="1052957" y="6651474"/>
              <a:ext cx="142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>
              <a:stCxn id="37" idx="1"/>
            </p:cNvCxnSpPr>
            <p:nvPr/>
          </p:nvCxnSpPr>
          <p:spPr>
            <a:xfrm flipH="1">
              <a:off x="1048054" y="7162178"/>
              <a:ext cx="147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>
              <a:stCxn id="38" idx="1"/>
            </p:cNvCxnSpPr>
            <p:nvPr/>
          </p:nvCxnSpPr>
          <p:spPr>
            <a:xfrm flipH="1">
              <a:off x="1044936" y="7672882"/>
              <a:ext cx="150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39" idx="1"/>
            </p:cNvCxnSpPr>
            <p:nvPr/>
          </p:nvCxnSpPr>
          <p:spPr>
            <a:xfrm flipH="1" flipV="1">
              <a:off x="1056552" y="8183584"/>
              <a:ext cx="139005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40" idx="1"/>
            </p:cNvCxnSpPr>
            <p:nvPr/>
          </p:nvCxnSpPr>
          <p:spPr>
            <a:xfrm flipH="1" flipV="1">
              <a:off x="1052957" y="8691131"/>
              <a:ext cx="142599" cy="3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>
              <a:stCxn id="41" idx="1"/>
            </p:cNvCxnSpPr>
            <p:nvPr/>
          </p:nvCxnSpPr>
          <p:spPr>
            <a:xfrm flipH="1" flipV="1">
              <a:off x="1048054" y="9201835"/>
              <a:ext cx="147501" cy="31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>
              <a:stCxn id="42" idx="1"/>
            </p:cNvCxnSpPr>
            <p:nvPr/>
          </p:nvCxnSpPr>
          <p:spPr>
            <a:xfrm flipH="1" flipV="1">
              <a:off x="1044937" y="9712539"/>
              <a:ext cx="150618" cy="3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>
              <a:stCxn id="43" idx="1"/>
            </p:cNvCxnSpPr>
            <p:nvPr/>
          </p:nvCxnSpPr>
          <p:spPr>
            <a:xfrm flipH="1" flipV="1">
              <a:off x="1056553" y="10223241"/>
              <a:ext cx="139002" cy="4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stCxn id="53" idx="1"/>
            </p:cNvCxnSpPr>
            <p:nvPr/>
          </p:nvCxnSpPr>
          <p:spPr>
            <a:xfrm flipH="1" flipV="1">
              <a:off x="4813395" y="3987823"/>
              <a:ext cx="137248" cy="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>
              <a:stCxn id="54" idx="1"/>
            </p:cNvCxnSpPr>
            <p:nvPr/>
          </p:nvCxnSpPr>
          <p:spPr>
            <a:xfrm flipH="1">
              <a:off x="4813395" y="4510806"/>
              <a:ext cx="1372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55" idx="1"/>
            </p:cNvCxnSpPr>
            <p:nvPr/>
          </p:nvCxnSpPr>
          <p:spPr>
            <a:xfrm flipH="1" flipV="1">
              <a:off x="4813395" y="5033527"/>
              <a:ext cx="137248" cy="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56" idx="1"/>
            </p:cNvCxnSpPr>
            <p:nvPr/>
          </p:nvCxnSpPr>
          <p:spPr>
            <a:xfrm flipH="1" flipV="1">
              <a:off x="4813395" y="5556378"/>
              <a:ext cx="137248" cy="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57" idx="1"/>
            </p:cNvCxnSpPr>
            <p:nvPr/>
          </p:nvCxnSpPr>
          <p:spPr>
            <a:xfrm flipH="1" flipV="1">
              <a:off x="4813395" y="6079230"/>
              <a:ext cx="137248" cy="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59" idx="1"/>
            </p:cNvCxnSpPr>
            <p:nvPr/>
          </p:nvCxnSpPr>
          <p:spPr>
            <a:xfrm flipH="1" flipV="1">
              <a:off x="4813395" y="6602082"/>
              <a:ext cx="137248" cy="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>
              <a:stCxn id="48" idx="1"/>
            </p:cNvCxnSpPr>
            <p:nvPr/>
          </p:nvCxnSpPr>
          <p:spPr>
            <a:xfrm flipH="1">
              <a:off x="5018364" y="2027300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>
              <a:stCxn id="49" idx="1"/>
            </p:cNvCxnSpPr>
            <p:nvPr/>
          </p:nvCxnSpPr>
          <p:spPr>
            <a:xfrm flipH="1">
              <a:off x="5018364" y="2516121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50" idx="1"/>
            </p:cNvCxnSpPr>
            <p:nvPr/>
          </p:nvCxnSpPr>
          <p:spPr>
            <a:xfrm flipH="1">
              <a:off x="5018364" y="3004942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47" idx="1"/>
            </p:cNvCxnSpPr>
            <p:nvPr/>
          </p:nvCxnSpPr>
          <p:spPr>
            <a:xfrm flipH="1">
              <a:off x="4813395" y="1520310"/>
              <a:ext cx="1300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78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꺾인 연결선 111"/>
          <p:cNvCxnSpPr>
            <a:stCxn id="27" idx="1"/>
            <a:endCxn id="5" idx="1"/>
          </p:cNvCxnSpPr>
          <p:nvPr/>
        </p:nvCxnSpPr>
        <p:spPr>
          <a:xfrm rot="10800000">
            <a:off x="1305943" y="-708784"/>
            <a:ext cx="176794" cy="1044748"/>
          </a:xfrm>
          <a:prstGeom prst="bentConnector3">
            <a:avLst>
              <a:gd name="adj1" fmla="val 591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880531" y="-1661764"/>
            <a:ext cx="4055903" cy="353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do list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5943" y="-885430"/>
            <a:ext cx="1282539" cy="353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분석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82737" y="-373018"/>
            <a:ext cx="1534657" cy="353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요구사항 명세서 작성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2737" y="159318"/>
            <a:ext cx="1534657" cy="353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계획서 작성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05943" y="-1085485"/>
            <a:ext cx="191719" cy="200055"/>
          </a:xfrm>
          <a:prstGeom prst="rect">
            <a:avLst/>
          </a:prstGeom>
          <a:noFill/>
        </p:spPr>
        <p:txBody>
          <a:bodyPr wrap="none" lIns="0" bIns="0" rtlCol="0" anchor="b">
            <a:spAutoFit/>
          </a:bodyPr>
          <a:lstStyle/>
          <a:p>
            <a:r>
              <a:rPr lang="en-US" altLang="ko-KR" sz="1000" dirty="0" smtClean="0"/>
              <a:t>1.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1482737" y="-573073"/>
            <a:ext cx="262251" cy="200055"/>
          </a:xfrm>
          <a:prstGeom prst="rect">
            <a:avLst/>
          </a:prstGeom>
          <a:noFill/>
        </p:spPr>
        <p:txBody>
          <a:bodyPr wrap="none" lIns="0" bIns="0" rtlCol="0" anchor="b">
            <a:spAutoFit/>
          </a:bodyPr>
          <a:lstStyle/>
          <a:p>
            <a:r>
              <a:rPr lang="en-US" altLang="ko-KR" sz="1000" dirty="0" smtClean="0"/>
              <a:t>1.1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482737" y="-54640"/>
            <a:ext cx="262251" cy="200055"/>
          </a:xfrm>
          <a:prstGeom prst="rect">
            <a:avLst/>
          </a:prstGeom>
          <a:noFill/>
        </p:spPr>
        <p:txBody>
          <a:bodyPr wrap="none" lIns="0" bIns="0" rtlCol="0" anchor="b">
            <a:spAutoFit/>
          </a:bodyPr>
          <a:lstStyle/>
          <a:p>
            <a:r>
              <a:rPr lang="en-US" altLang="ko-KR" sz="1000" dirty="0" smtClean="0"/>
              <a:t>1.2</a:t>
            </a:r>
            <a:endParaRPr lang="ko-KR" altLang="en-US" sz="10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6537436" y="-1086812"/>
            <a:ext cx="4390796" cy="550798"/>
            <a:chOff x="7457516" y="480490"/>
            <a:chExt cx="4390796" cy="550798"/>
          </a:xfrm>
          <a:noFill/>
        </p:grpSpPr>
        <p:sp>
          <p:nvSpPr>
            <p:cNvPr id="25" name="직사각형 24"/>
            <p:cNvSpPr/>
            <p:nvPr/>
          </p:nvSpPr>
          <p:spPr>
            <a:xfrm>
              <a:off x="9082567" y="677997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테스트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64717" y="480490"/>
              <a:ext cx="191719" cy="200055"/>
            </a:xfrm>
            <a:prstGeom prst="rect">
              <a:avLst/>
            </a:prstGeom>
            <a:grp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</a:t>
              </a:r>
              <a:endParaRPr lang="ko-KR" altLang="en-US" sz="10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0565773" y="677996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마감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457516" y="677997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구현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090145" y="480490"/>
              <a:ext cx="191719" cy="200055"/>
            </a:xfrm>
            <a:prstGeom prst="rect">
              <a:avLst/>
            </a:prstGeom>
            <a:grp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565773" y="480490"/>
              <a:ext cx="191719" cy="200055"/>
            </a:xfrm>
            <a:prstGeom prst="rect">
              <a:avLst/>
            </a:prstGeom>
            <a:grp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5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cxnSp>
        <p:nvCxnSpPr>
          <p:cNvPr id="105" name="직선 연결선 104"/>
          <p:cNvCxnSpPr>
            <a:stCxn id="4" idx="2"/>
          </p:cNvCxnSpPr>
          <p:nvPr/>
        </p:nvCxnSpPr>
        <p:spPr>
          <a:xfrm>
            <a:off x="5908483" y="-1308473"/>
            <a:ext cx="0" cy="2010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5" idx="0"/>
            <a:endCxn id="25" idx="0"/>
          </p:cNvCxnSpPr>
          <p:nvPr/>
        </p:nvCxnSpPr>
        <p:spPr>
          <a:xfrm rot="5400000" flipH="1" flipV="1">
            <a:off x="5373548" y="-4315639"/>
            <a:ext cx="3875" cy="6856544"/>
          </a:xfrm>
          <a:prstGeom prst="bentConnector3">
            <a:avLst>
              <a:gd name="adj1" fmla="val 59993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26" idx="1"/>
          </p:cNvCxnSpPr>
          <p:nvPr/>
        </p:nvCxnSpPr>
        <p:spPr>
          <a:xfrm flipH="1">
            <a:off x="1383030" y="-196372"/>
            <a:ext cx="997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/>
          <p:cNvGrpSpPr/>
          <p:nvPr/>
        </p:nvGrpSpPr>
        <p:grpSpPr>
          <a:xfrm>
            <a:off x="3194188" y="-1085485"/>
            <a:ext cx="3139958" cy="9113877"/>
            <a:chOff x="5266125" y="-1085485"/>
            <a:chExt cx="3139958" cy="9113877"/>
          </a:xfrm>
        </p:grpSpPr>
        <p:cxnSp>
          <p:nvCxnSpPr>
            <p:cNvPr id="154" name="꺾인 연결선 153"/>
            <p:cNvCxnSpPr>
              <a:stCxn id="184" idx="1"/>
              <a:endCxn id="53" idx="1"/>
            </p:cNvCxnSpPr>
            <p:nvPr/>
          </p:nvCxnSpPr>
          <p:spPr>
            <a:xfrm rot="10800000">
              <a:off x="5464993" y="3316941"/>
              <a:ext cx="142592" cy="4534806"/>
            </a:xfrm>
            <a:prstGeom prst="bentConnector3">
              <a:avLst>
                <a:gd name="adj1" fmla="val 5511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0" idx="1"/>
              <a:endCxn id="47" idx="1"/>
            </p:cNvCxnSpPr>
            <p:nvPr/>
          </p:nvCxnSpPr>
          <p:spPr>
            <a:xfrm rot="10800000">
              <a:off x="5457844" y="-194189"/>
              <a:ext cx="149740" cy="2995035"/>
            </a:xfrm>
            <a:prstGeom prst="bentConnector3">
              <a:avLst>
                <a:gd name="adj1" fmla="val 4911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>
              <a:stCxn id="53" idx="1"/>
              <a:endCxn id="24" idx="1"/>
            </p:cNvCxnSpPr>
            <p:nvPr/>
          </p:nvCxnSpPr>
          <p:spPr>
            <a:xfrm rot="10800000">
              <a:off x="5266125" y="-712659"/>
              <a:ext cx="198868" cy="4029600"/>
            </a:xfrm>
            <a:prstGeom prst="bentConnector3">
              <a:avLst>
                <a:gd name="adj1" fmla="val 5938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5266125" y="-889305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설계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457844" y="-370836"/>
              <a:ext cx="1387964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클래스 디자인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07584" y="136154"/>
              <a:ext cx="279849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창 버튼 및 텍스트 영역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607584" y="624975"/>
              <a:ext cx="279849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계정 등록  창 버튼 및 텍스트 영역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07584" y="1113796"/>
              <a:ext cx="279849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과목 </a:t>
              </a:r>
              <a:r>
                <a:rPr lang="en-US" altLang="ko-KR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</a:t>
              </a:r>
              <a:r>
                <a:rPr lang="ko-KR" altLang="en-US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항목 </a:t>
              </a:r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리스트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간판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 및 텍스트 영역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607584" y="1602616"/>
              <a:ext cx="279849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달력 창 구성 및 </a:t>
              </a:r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날짜 버튼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464993" y="3140295"/>
              <a:ext cx="1844111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유저 인터페이스 디자인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66125" y="-1085485"/>
              <a:ext cx="191719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2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64993" y="-570891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</a:t>
              </a:r>
              <a:endParaRPr lang="ko-KR" alt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03996" y="-5452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2.1.1</a:t>
              </a:r>
              <a:endParaRPr lang="ko-KR" altLang="en-US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03996" y="437132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2.1.2</a:t>
              </a:r>
              <a:endParaRPr lang="ko-KR" altLang="en-US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03996" y="91572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2.1.3</a:t>
              </a:r>
              <a:endParaRPr lang="ko-KR" alt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03996" y="1400795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2.1.4</a:t>
              </a:r>
              <a:endParaRPr lang="ko-KR" alt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64993" y="2937426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</a:t>
              </a:r>
              <a:endParaRPr lang="ko-KR" altLang="en-US" sz="1000" dirty="0"/>
            </a:p>
          </p:txBody>
        </p:sp>
        <p:cxnSp>
          <p:nvCxnSpPr>
            <p:cNvPr id="268" name="직선 연결선 267"/>
            <p:cNvCxnSpPr>
              <a:stCxn id="48" idx="1"/>
            </p:cNvCxnSpPr>
            <p:nvPr/>
          </p:nvCxnSpPr>
          <p:spPr>
            <a:xfrm flipH="1">
              <a:off x="5532714" y="312800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>
              <a:stCxn id="49" idx="1"/>
            </p:cNvCxnSpPr>
            <p:nvPr/>
          </p:nvCxnSpPr>
          <p:spPr>
            <a:xfrm flipH="1">
              <a:off x="5532714" y="801621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50" idx="1"/>
            </p:cNvCxnSpPr>
            <p:nvPr/>
          </p:nvCxnSpPr>
          <p:spPr>
            <a:xfrm flipH="1">
              <a:off x="5532714" y="1290442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47" idx="1"/>
            </p:cNvCxnSpPr>
            <p:nvPr/>
          </p:nvCxnSpPr>
          <p:spPr>
            <a:xfrm flipH="1">
              <a:off x="5341620" y="-194190"/>
              <a:ext cx="116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>
              <a:off x="5607584" y="2118710"/>
              <a:ext cx="279849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정렬 우선순위 선택 버튼 및 실행 버튼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603996" y="1920634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2.1.5</a:t>
              </a:r>
              <a:endParaRPr lang="ko-KR" altLang="en-US" sz="1000" dirty="0"/>
            </a:p>
          </p:txBody>
        </p:sp>
        <p:cxnSp>
          <p:nvCxnSpPr>
            <p:cNvPr id="139" name="직선 연결선 138"/>
            <p:cNvCxnSpPr>
              <a:stCxn id="137" idx="1"/>
            </p:cNvCxnSpPr>
            <p:nvPr/>
          </p:nvCxnSpPr>
          <p:spPr>
            <a:xfrm flipH="1">
              <a:off x="5532714" y="2295356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/>
            <p:cNvSpPr/>
            <p:nvPr/>
          </p:nvSpPr>
          <p:spPr>
            <a:xfrm>
              <a:off x="5607584" y="2624199"/>
              <a:ext cx="279849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 버튼 및  텍스트 영역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603996" y="2426123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2.1.6</a:t>
              </a:r>
              <a:endParaRPr lang="ko-KR" altLang="en-US" sz="1000" dirty="0"/>
            </a:p>
          </p:txBody>
        </p:sp>
        <p:cxnSp>
          <p:nvCxnSpPr>
            <p:cNvPr id="143" name="직선 연결선 142"/>
            <p:cNvCxnSpPr>
              <a:stCxn id="51" idx="1"/>
            </p:cNvCxnSpPr>
            <p:nvPr/>
          </p:nvCxnSpPr>
          <p:spPr>
            <a:xfrm>
              <a:off x="5607584" y="1779262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51" idx="1"/>
            </p:cNvCxnSpPr>
            <p:nvPr/>
          </p:nvCxnSpPr>
          <p:spPr>
            <a:xfrm flipH="1">
              <a:off x="5532714" y="1779262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/>
            <p:cNvSpPr/>
            <p:nvPr/>
          </p:nvSpPr>
          <p:spPr>
            <a:xfrm>
              <a:off x="5607585" y="3638772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 map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607585" y="4127593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 Process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정의</a:t>
              </a: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607585" y="4616414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창</a:t>
              </a: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5607585" y="5105234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계정 등록 창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603996" y="3448098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2.2.1</a:t>
              </a:r>
              <a:endParaRPr lang="ko-KR" altLang="en-US" sz="10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603996" y="393975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2.2.2</a:t>
              </a:r>
              <a:endParaRPr lang="ko-KR" altLang="en-US" sz="10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603996" y="4418338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2.2.3</a:t>
              </a:r>
              <a:endParaRPr lang="ko-KR" altLang="en-US" sz="1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603996" y="4903413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2.2.4</a:t>
              </a:r>
              <a:endParaRPr lang="ko-KR" altLang="en-US" sz="1000" dirty="0"/>
            </a:p>
          </p:txBody>
        </p:sp>
        <p:cxnSp>
          <p:nvCxnSpPr>
            <p:cNvPr id="167" name="직선 연결선 166"/>
            <p:cNvCxnSpPr>
              <a:stCxn id="155" idx="1"/>
            </p:cNvCxnSpPr>
            <p:nvPr/>
          </p:nvCxnSpPr>
          <p:spPr>
            <a:xfrm flipH="1">
              <a:off x="5532715" y="3815418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56" idx="1"/>
            </p:cNvCxnSpPr>
            <p:nvPr/>
          </p:nvCxnSpPr>
          <p:spPr>
            <a:xfrm flipH="1">
              <a:off x="5532715" y="4304239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57" idx="1"/>
            </p:cNvCxnSpPr>
            <p:nvPr/>
          </p:nvCxnSpPr>
          <p:spPr>
            <a:xfrm flipH="1">
              <a:off x="5532715" y="4793060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5607585" y="5621328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게시판 창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03996" y="5423252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2.2.5</a:t>
              </a:r>
              <a:endParaRPr lang="ko-KR" altLang="en-US" sz="1000" dirty="0"/>
            </a:p>
          </p:txBody>
        </p:sp>
        <p:cxnSp>
          <p:nvCxnSpPr>
            <p:cNvPr id="172" name="직선 연결선 171"/>
            <p:cNvCxnSpPr>
              <a:stCxn id="170" idx="1"/>
            </p:cNvCxnSpPr>
            <p:nvPr/>
          </p:nvCxnSpPr>
          <p:spPr>
            <a:xfrm flipH="1">
              <a:off x="5532715" y="5797974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5607585" y="6126817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과목 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항목 리스트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603996" y="5928741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2.2.6</a:t>
              </a:r>
              <a:endParaRPr lang="ko-KR" altLang="en-US" sz="1000" dirty="0"/>
            </a:p>
          </p:txBody>
        </p:sp>
        <p:cxnSp>
          <p:nvCxnSpPr>
            <p:cNvPr id="175" name="직선 연결선 174"/>
            <p:cNvCxnSpPr>
              <a:stCxn id="159" idx="1"/>
            </p:cNvCxnSpPr>
            <p:nvPr/>
          </p:nvCxnSpPr>
          <p:spPr>
            <a:xfrm>
              <a:off x="5607585" y="5281880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stCxn id="159" idx="1"/>
            </p:cNvCxnSpPr>
            <p:nvPr/>
          </p:nvCxnSpPr>
          <p:spPr>
            <a:xfrm flipH="1">
              <a:off x="5532715" y="5281880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5607585" y="6642912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정렬 부분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603996" y="6444836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2.2.7</a:t>
              </a:r>
              <a:endParaRPr lang="ko-KR" altLang="en-US" sz="1000" dirty="0"/>
            </a:p>
          </p:txBody>
        </p:sp>
        <p:cxnSp>
          <p:nvCxnSpPr>
            <p:cNvPr id="179" name="직선 연결선 178"/>
            <p:cNvCxnSpPr>
              <a:stCxn id="177" idx="1"/>
            </p:cNvCxnSpPr>
            <p:nvPr/>
          </p:nvCxnSpPr>
          <p:spPr>
            <a:xfrm flipH="1">
              <a:off x="5532715" y="6819558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직사각형 179"/>
            <p:cNvSpPr/>
            <p:nvPr/>
          </p:nvSpPr>
          <p:spPr>
            <a:xfrm>
              <a:off x="5607585" y="7159007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 부분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603996" y="6960931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2.2.8</a:t>
              </a:r>
              <a:endParaRPr lang="ko-KR" altLang="en-US" sz="1000" dirty="0"/>
            </a:p>
          </p:txBody>
        </p:sp>
        <p:cxnSp>
          <p:nvCxnSpPr>
            <p:cNvPr id="182" name="직선 연결선 181"/>
            <p:cNvCxnSpPr>
              <a:stCxn id="180" idx="1"/>
            </p:cNvCxnSpPr>
            <p:nvPr/>
          </p:nvCxnSpPr>
          <p:spPr>
            <a:xfrm flipH="1">
              <a:off x="5532715" y="7335653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flipH="1">
              <a:off x="5532714" y="7335652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직사각형 183"/>
            <p:cNvSpPr/>
            <p:nvPr/>
          </p:nvSpPr>
          <p:spPr>
            <a:xfrm>
              <a:off x="5607585" y="7675101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달력 부분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603996" y="7477025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2.2.9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>
              <a:stCxn id="173" idx="1"/>
            </p:cNvCxnSpPr>
            <p:nvPr/>
          </p:nvCxnSpPr>
          <p:spPr>
            <a:xfrm flipH="1">
              <a:off x="5532715" y="6303463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직사각형 226"/>
          <p:cNvSpPr/>
          <p:nvPr/>
        </p:nvSpPr>
        <p:spPr>
          <a:xfrm>
            <a:off x="6753204" y="-373018"/>
            <a:ext cx="1727856" cy="353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및 계정 기능 구현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753204" y="-573073"/>
            <a:ext cx="262251" cy="200055"/>
          </a:xfrm>
          <a:prstGeom prst="rect">
            <a:avLst/>
          </a:prstGeom>
          <a:noFill/>
        </p:spPr>
        <p:txBody>
          <a:bodyPr wrap="none" lIns="0" bIns="0" rtlCol="0" anchor="b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.1</a:t>
            </a:r>
            <a:endParaRPr lang="ko-KR" altLang="en-US" sz="1000" dirty="0"/>
          </a:p>
        </p:txBody>
      </p:sp>
      <p:cxnSp>
        <p:nvCxnSpPr>
          <p:cNvPr id="230" name="직선 연결선 229"/>
          <p:cNvCxnSpPr>
            <a:stCxn id="227" idx="1"/>
          </p:cNvCxnSpPr>
          <p:nvPr/>
        </p:nvCxnSpPr>
        <p:spPr>
          <a:xfrm flipH="1">
            <a:off x="6653498" y="-196372"/>
            <a:ext cx="997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753204" y="1594978"/>
            <a:ext cx="1727856" cy="353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게시판 기능 구현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53204" y="3638771"/>
            <a:ext cx="1727856" cy="353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</a:t>
            </a:r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구축 및 연동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53204" y="4439768"/>
            <a:ext cx="1727856" cy="353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 요구사항 구현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6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316</Words>
  <Application>Microsoft Office PowerPoint</Application>
  <PresentationFormat>와이드스크린</PresentationFormat>
  <Paragraphs>125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</dc:creator>
  <cp:lastModifiedBy>jeongwon</cp:lastModifiedBy>
  <cp:revision>16</cp:revision>
  <dcterms:created xsi:type="dcterms:W3CDTF">2017-05-01T14:35:15Z</dcterms:created>
  <dcterms:modified xsi:type="dcterms:W3CDTF">2017-05-08T06:42:18Z</dcterms:modified>
</cp:coreProperties>
</file>