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498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7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0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7667" y="437284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dirty="0"/>
              <a:t>Eight Eureka 8</a:t>
            </a:r>
            <a:r>
              <a:rPr lang="ko-KR" altLang="ko-KR" dirty="0" smtClean="0"/>
              <a:t>조</a:t>
            </a:r>
            <a:r>
              <a:rPr lang="en-US" altLang="ko-KR" dirty="0" smtClean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3183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김상규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9" name="Picture 4" descr="C:\Users\Administrator\Desktop\캡쳐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5" y="1316498"/>
            <a:ext cx="2514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istrator\Desktop\캡쳐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4" y="2577282"/>
            <a:ext cx="2138729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dministrator\Desktop\캡쳐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8" y="3766943"/>
            <a:ext cx="21621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캡쳐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74" y="1358111"/>
            <a:ext cx="2286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593021" y="3210878"/>
            <a:ext cx="651715" cy="21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03531" y="4238433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03531" y="1715299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03531" y="1715298"/>
            <a:ext cx="0" cy="252313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/>
        </p:nvSpPr>
        <p:spPr>
          <a:xfrm rot="2700000">
            <a:off x="2449005" y="306543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728733" y="3033097"/>
            <a:ext cx="990986" cy="291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각 삼각형 18"/>
          <p:cNvSpPr/>
          <p:nvPr/>
        </p:nvSpPr>
        <p:spPr>
          <a:xfrm rot="2700000">
            <a:off x="5584717" y="2887653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9" y="2828417"/>
            <a:ext cx="2195913" cy="8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8" name="Picture 2" descr="C:\Users\Administrator\Desktop\캡쳐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1" y="2327386"/>
            <a:ext cx="2139257" cy="18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 rot="2700000">
            <a:off x="5436095" y="322922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Administrator\Desktop\캡쳐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027002"/>
            <a:ext cx="250733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 flipV="1">
            <a:off x="5580112" y="3374665"/>
            <a:ext cx="837468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/>
        </p:nvSpPr>
        <p:spPr>
          <a:xfrm rot="2700000">
            <a:off x="2256398" y="3117428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400415" y="3262872"/>
            <a:ext cx="971435" cy="467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2966016"/>
            <a:ext cx="1928842" cy="8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72503" y="881837"/>
            <a:ext cx="1961900" cy="5215400"/>
            <a:chOff x="-2408" y="0"/>
            <a:chExt cx="2866580" cy="6573536"/>
          </a:xfrm>
        </p:grpSpPr>
        <p:pic>
          <p:nvPicPr>
            <p:cNvPr id="7" name="Picture 5" descr="C:\Users\Administrator\Desktop\캡쳐\2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" y="5055885"/>
              <a:ext cx="2823489" cy="151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istrator\Desktop\캡쳐\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" y="0"/>
              <a:ext cx="2837145" cy="266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istrator\Desktop\캡쳐\2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" y="2661816"/>
              <a:ext cx="2866580" cy="240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4" descr="C:\Users\Administrator\Desktop\캡쳐\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90" y="5784640"/>
            <a:ext cx="1693221" cy="4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ministrator\Desktop\캡쳐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4170959"/>
            <a:ext cx="1858670" cy="4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dministrator\Desktop\캡쳐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3" y="1557597"/>
            <a:ext cx="1523362" cy="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dministrator\Desktop\캡쳐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7" y="881837"/>
            <a:ext cx="1681228" cy="6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Administrator\Desktop\캡쳐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441661"/>
            <a:ext cx="1713479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Administrator\Desktop\캡쳐\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065906"/>
            <a:ext cx="1658779" cy="3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Administrator\Desktop\캡쳐\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2177061"/>
            <a:ext cx="1692684" cy="3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Administrator\Desktop\캡쳐\1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6" y="2558441"/>
            <a:ext cx="1694442" cy="3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Administrator\Desktop\캡쳐\1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26" y="3761697"/>
            <a:ext cx="1856273" cy="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istrator\Desktop\캡쳐\1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80" y="3297683"/>
            <a:ext cx="1840446" cy="4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Users\Administrator\Desktop\캡쳐\1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4" y="4655566"/>
            <a:ext cx="1846677" cy="3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C:\Users\Administrator\Desktop\캡쳐\1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12" y="1921199"/>
            <a:ext cx="1336330" cy="29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C:\Users\Administrator\Desktop\캡쳐\1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2" y="2921736"/>
            <a:ext cx="1817557" cy="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각 삼각형 21"/>
          <p:cNvSpPr/>
          <p:nvPr/>
        </p:nvSpPr>
        <p:spPr>
          <a:xfrm rot="2700000">
            <a:off x="4830048" y="3411565"/>
            <a:ext cx="236256" cy="227999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151050" y="1181312"/>
            <a:ext cx="2394" cy="481085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51050" y="1181312"/>
            <a:ext cx="63236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51050" y="1718822"/>
            <a:ext cx="64194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146259" y="2068336"/>
            <a:ext cx="658931" cy="23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146259" y="274256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53443" y="2367750"/>
            <a:ext cx="637153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141798" y="312381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5"/>
          </p:cNvCxnSpPr>
          <p:nvPr/>
        </p:nvCxnSpPr>
        <p:spPr>
          <a:xfrm>
            <a:off x="4948176" y="3525565"/>
            <a:ext cx="1794237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146258" y="399135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50071" y="441732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53443" y="484959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46258" y="5619893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46258" y="525410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5" idx="1"/>
          </p:cNvCxnSpPr>
          <p:nvPr/>
        </p:nvCxnSpPr>
        <p:spPr>
          <a:xfrm flipV="1">
            <a:off x="6150071" y="5992163"/>
            <a:ext cx="655119" cy="904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2700000">
            <a:off x="1628867" y="3310381"/>
            <a:ext cx="212435" cy="213861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753282" y="3415988"/>
            <a:ext cx="1068854" cy="171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079317"/>
            <a:ext cx="1398275" cy="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1978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5481</TotalTime>
  <Words>58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jeong</cp:lastModifiedBy>
  <cp:revision>500</cp:revision>
  <cp:lastPrinted>2001-07-23T08:42:52Z</cp:lastPrinted>
  <dcterms:created xsi:type="dcterms:W3CDTF">2011-02-22T01:37:12Z</dcterms:created>
  <dcterms:modified xsi:type="dcterms:W3CDTF">2017-05-26T06:56:24Z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