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9" r:id="rId6"/>
    <p:sldId id="268" r:id="rId7"/>
    <p:sldId id="265" r:id="rId8"/>
    <p:sldId id="270" r:id="rId9"/>
    <p:sldId id="266" r:id="rId10"/>
    <p:sldId id="275" r:id="rId11"/>
    <p:sldId id="276" r:id="rId12"/>
    <p:sldId id="277" r:id="rId13"/>
    <p:sldId id="273" r:id="rId14"/>
    <p:sldId id="274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89" d="100"/>
          <a:sy n="89" d="100"/>
        </p:scale>
        <p:origin x="-186" y="7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7128" y="4399599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Eight Eureka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6690" y="1146582"/>
            <a:ext cx="4273672" cy="4468910"/>
            <a:chOff x="4614123" y="2468506"/>
            <a:chExt cx="4183818" cy="27659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25094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각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제목으로 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관리하는 창이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 크기는 각각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오름차순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순위에 의한 정렬은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튼으로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단어를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받은 단어가 포함된 리스트를 화면에 출력하는 버튼인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NULL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 경우 항목 전체를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년도와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선택된 년도와 월에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 해당 월에 대한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달력이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토요일의 글자 색은 파란색으로 하며 일요일 및 공휴일은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빨간색으로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오늘의 날짜의 색상은 초록색으로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바탕색은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날짜를 클릭하면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해당하는 날짜에 관한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클릭된 날짜의 색상은 노란색으로 하며 배경 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371X258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31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" y="1968649"/>
            <a:ext cx="4323822" cy="29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9562" y="1962433"/>
            <a:ext cx="4180932" cy="2263593"/>
            <a:chOff x="4614123" y="2468506"/>
            <a:chExt cx="4183818" cy="144406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187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른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670X250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857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58523"/>
          <a:stretch/>
        </p:blipFill>
        <p:spPr bwMode="auto">
          <a:xfrm>
            <a:off x="176629" y="2092506"/>
            <a:ext cx="4277037" cy="2199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8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6683" y="1418532"/>
            <a:ext cx="4183818" cy="2285107"/>
            <a:chOff x="4614123" y="2468506"/>
            <a:chExt cx="4183818" cy="14577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해야할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수정할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삭제할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670X297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954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7" r="30753"/>
          <a:stretch/>
        </p:blipFill>
        <p:spPr bwMode="auto">
          <a:xfrm>
            <a:off x="198474" y="1418531"/>
            <a:ext cx="4327343" cy="3726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48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469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" y="1265368"/>
            <a:ext cx="8758906" cy="46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3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87261"/>
              </p:ext>
            </p:extLst>
          </p:nvPr>
        </p:nvGraphicFramePr>
        <p:xfrm>
          <a:off x="421356" y="1231318"/>
          <a:ext cx="4050032" cy="495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893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80739"/>
              </p:ext>
            </p:extLst>
          </p:nvPr>
        </p:nvGraphicFramePr>
        <p:xfrm>
          <a:off x="4670627" y="1231311"/>
          <a:ext cx="4050032" cy="495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679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검색할 단어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 날짜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369274"/>
              </p:ext>
            </p:extLst>
          </p:nvPr>
        </p:nvGraphicFramePr>
        <p:xfrm>
          <a:off x="280988" y="1025525"/>
          <a:ext cx="8582024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초안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요구사항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065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629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80374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88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23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38473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730489" y="1208525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30488" y="1765707"/>
            <a:ext cx="4183816" cy="826898"/>
            <a:chOff x="4614125" y="1746881"/>
            <a:chExt cx="4183816" cy="10069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746881"/>
              <a:ext cx="4183811" cy="504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2251069"/>
              <a:ext cx="4183811" cy="5027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없음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586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4" y="2723047"/>
            <a:ext cx="6320951" cy="35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13185</TotalTime>
  <Words>1418</Words>
  <Application>Microsoft Office PowerPoint</Application>
  <PresentationFormat>화면 슬라이드 쇼(4:3)</PresentationFormat>
  <Paragraphs>471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최수빈</cp:lastModifiedBy>
  <cp:revision>544</cp:revision>
  <cp:lastPrinted>2001-07-23T08:42:52Z</cp:lastPrinted>
  <dcterms:created xsi:type="dcterms:W3CDTF">2011-02-22T01:37:12Z</dcterms:created>
  <dcterms:modified xsi:type="dcterms:W3CDTF">2017-05-26T05:33:13Z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