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2184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09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09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3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6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1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08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30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30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85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96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5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059B-5AEE-4C42-AFD1-27CB8BBE1082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86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그룹 283"/>
          <p:cNvGrpSpPr/>
          <p:nvPr/>
        </p:nvGrpSpPr>
        <p:grpSpPr>
          <a:xfrm>
            <a:off x="1305943" y="-1661764"/>
            <a:ext cx="9202903" cy="11383700"/>
            <a:chOff x="791593" y="52736"/>
            <a:chExt cx="9202903" cy="11383700"/>
          </a:xfrm>
        </p:grpSpPr>
        <p:cxnSp>
          <p:nvCxnSpPr>
            <p:cNvPr id="110" name="꺾인 연결선 109"/>
            <p:cNvCxnSpPr>
              <a:stCxn id="51" idx="1"/>
              <a:endCxn id="47" idx="1"/>
            </p:cNvCxnSpPr>
            <p:nvPr/>
          </p:nvCxnSpPr>
          <p:spPr>
            <a:xfrm rot="10800000">
              <a:off x="4943494" y="1520310"/>
              <a:ext cx="149740" cy="1973452"/>
            </a:xfrm>
            <a:prstGeom prst="bentConnector3">
              <a:avLst>
                <a:gd name="adj1" fmla="val 5528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꺾인 연결선 116"/>
            <p:cNvCxnSpPr>
              <a:stCxn id="58" idx="1"/>
              <a:endCxn id="24" idx="1"/>
            </p:cNvCxnSpPr>
            <p:nvPr/>
          </p:nvCxnSpPr>
          <p:spPr>
            <a:xfrm rot="10800000">
              <a:off x="4751775" y="1001842"/>
              <a:ext cx="198868" cy="6123225"/>
            </a:xfrm>
            <a:prstGeom prst="bentConnector3">
              <a:avLst>
                <a:gd name="adj1" fmla="val 7213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꺾인 연결선 111"/>
            <p:cNvCxnSpPr>
              <a:stCxn id="28" idx="1"/>
              <a:endCxn id="5" idx="1"/>
            </p:cNvCxnSpPr>
            <p:nvPr/>
          </p:nvCxnSpPr>
          <p:spPr>
            <a:xfrm rot="10800000">
              <a:off x="791594" y="1005717"/>
              <a:ext cx="191719" cy="10254075"/>
            </a:xfrm>
            <a:prstGeom prst="bentConnector3">
              <a:avLst>
                <a:gd name="adj1" fmla="val 6919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꺾인 연결선 132"/>
            <p:cNvCxnSpPr>
              <a:stCxn id="44" idx="1"/>
              <a:endCxn id="27" idx="1"/>
            </p:cNvCxnSpPr>
            <p:nvPr/>
          </p:nvCxnSpPr>
          <p:spPr>
            <a:xfrm rot="10800000">
              <a:off x="968387" y="5618084"/>
              <a:ext cx="227168" cy="5119020"/>
            </a:xfrm>
            <a:prstGeom prst="bentConnector3">
              <a:avLst>
                <a:gd name="adj1" fmla="val 6436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꺾인 연결선 120"/>
            <p:cNvCxnSpPr>
              <a:stCxn id="34" idx="1"/>
              <a:endCxn id="26" idx="1"/>
            </p:cNvCxnSpPr>
            <p:nvPr/>
          </p:nvCxnSpPr>
          <p:spPr>
            <a:xfrm rot="10800000">
              <a:off x="968387" y="1518128"/>
              <a:ext cx="227166" cy="3577270"/>
            </a:xfrm>
            <a:prstGeom prst="bentConnector3">
              <a:avLst>
                <a:gd name="adj1" fmla="val 5974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/>
            <p:cNvSpPr/>
            <p:nvPr/>
          </p:nvSpPr>
          <p:spPr>
            <a:xfrm>
              <a:off x="3366181" y="52736"/>
              <a:ext cx="4055903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 do list</a:t>
              </a:r>
              <a:endPara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791593" y="629015"/>
              <a:ext cx="3035406" cy="10807421"/>
              <a:chOff x="-408557" y="476615"/>
              <a:chExt cx="3035406" cy="10807421"/>
            </a:xfrm>
            <a:noFill/>
          </p:grpSpPr>
          <p:sp>
            <p:nvSpPr>
              <p:cNvPr id="5" name="직사각형 4"/>
              <p:cNvSpPr/>
              <p:nvPr/>
            </p:nvSpPr>
            <p:spPr>
              <a:xfrm>
                <a:off x="-408557" y="676670"/>
                <a:ext cx="1282539" cy="35329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설계</a:t>
                </a:r>
                <a:endPara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-231763" y="1189082"/>
                <a:ext cx="1282539" cy="35329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클래스 디자인</a:t>
                </a:r>
                <a:endPara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-231763" y="5289038"/>
                <a:ext cx="1282539" cy="35329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유저 인터페이스 디자인</a:t>
                </a:r>
                <a:endPara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-216838" y="10930745"/>
                <a:ext cx="1282539" cy="35329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DB </a:t>
                </a:r>
                <a:r>
                  <a:rPr lang="ko-KR" altLang="en-US" sz="10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설계</a:t>
                </a:r>
                <a:endPara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46" name="그룹 45"/>
              <p:cNvGrpSpPr/>
              <p:nvPr/>
            </p:nvGrpSpPr>
            <p:grpSpPr>
              <a:xfrm>
                <a:off x="-4597" y="1702129"/>
                <a:ext cx="2631446" cy="3417514"/>
                <a:chOff x="1109280" y="1932502"/>
                <a:chExt cx="2631446" cy="3417514"/>
              </a:xfrm>
              <a:grpFill/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1109283" y="1932502"/>
                  <a:ext cx="2631443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To do list </a:t>
                  </a:r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로그인 창 버튼 및 텍스트 영역 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1109282" y="2443206"/>
                  <a:ext cx="2631443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계정 등록  창 버튼 및 텍스트 영역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1109283" y="2953910"/>
                  <a:ext cx="2631443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과목 리스트 간판</a:t>
                  </a:r>
                  <a:r>
                    <a:rPr lang="en-US" altLang="ko-KR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, </a:t>
                  </a:r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버튼 및 텍스트 영역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1109282" y="3464614"/>
                  <a:ext cx="2631443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항목 리스트 간판</a:t>
                  </a:r>
                  <a:r>
                    <a:rPr lang="en-US" altLang="ko-KR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, </a:t>
                  </a:r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버튼 및 텍스트 영역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1109282" y="3975318"/>
                  <a:ext cx="2631443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달력 창 구성 및 </a:t>
                  </a:r>
                  <a:r>
                    <a:rPr lang="ko-KR" altLang="en-US" sz="1000" dirty="0" err="1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날짜버튼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1109281" y="4486022"/>
                  <a:ext cx="2631443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정렬 우선순위 선택 버튼 및 실행 버튼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1109280" y="4996725"/>
                  <a:ext cx="2631443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검색 버튼 및  텍스트 영역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45" name="그룹 44"/>
              <p:cNvGrpSpPr/>
              <p:nvPr/>
            </p:nvGrpSpPr>
            <p:grpSpPr>
              <a:xfrm>
                <a:off x="-4595" y="5811724"/>
                <a:ext cx="1429603" cy="4949625"/>
                <a:chOff x="8577998" y="2451034"/>
                <a:chExt cx="1429603" cy="4949625"/>
              </a:xfrm>
              <a:grpFill/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8578001" y="2451034"/>
                  <a:ext cx="1429600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System map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8578000" y="2961738"/>
                  <a:ext cx="1429600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System Process </a:t>
                  </a:r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정의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8578001" y="3472442"/>
                  <a:ext cx="1429600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To do list </a:t>
                  </a:r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로그인 창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8578000" y="3983146"/>
                  <a:ext cx="1429600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계정 등록 창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8578000" y="4493850"/>
                  <a:ext cx="1429600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게시판 창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8577999" y="5004554"/>
                  <a:ext cx="1429600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과목 리스트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>
                  <a:off x="8577998" y="5515257"/>
                  <a:ext cx="1429600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항목 리스트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8577998" y="6025960"/>
                  <a:ext cx="1429600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정렬 부분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8577998" y="6537816"/>
                  <a:ext cx="1429600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검색 부분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8577998" y="7047368"/>
                  <a:ext cx="1429600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달력 부분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62" name="TextBox 61"/>
              <p:cNvSpPr txBox="1"/>
              <p:nvPr/>
            </p:nvSpPr>
            <p:spPr>
              <a:xfrm>
                <a:off x="-408557" y="476615"/>
                <a:ext cx="191719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</a:t>
                </a:r>
                <a:endParaRPr lang="ko-KR" altLang="en-US" sz="1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-231763" y="989027"/>
                <a:ext cx="262251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1.1</a:t>
                </a:r>
                <a:endParaRPr lang="ko-KR" altLang="en-US" sz="1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-14336" y="1506678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1.1.1</a:t>
                </a:r>
                <a:endParaRPr lang="ko-KR" altLang="en-US" sz="1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-14337" y="2008872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1.1.2</a:t>
                </a:r>
                <a:endParaRPr lang="ko-KR" altLang="en-US" sz="10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-11927" y="2519576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1.1.3</a:t>
                </a:r>
                <a:endParaRPr lang="ko-KR" altLang="en-US" sz="10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-11927" y="3029766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1.1.4</a:t>
                </a:r>
                <a:endParaRPr lang="ko-KR" altLang="en-US" sz="10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-11927" y="3547063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1.1.5</a:t>
                </a:r>
                <a:endParaRPr lang="ko-KR" altLang="en-US" sz="10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-11927" y="4056264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1.1.6</a:t>
                </a:r>
                <a:endParaRPr lang="ko-KR" altLang="en-US" sz="10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-11927" y="4560878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1.1.7</a:t>
                </a:r>
                <a:endParaRPr lang="ko-KR" altLang="en-US" sz="10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-231763" y="5075080"/>
                <a:ext cx="262251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1.2</a:t>
                </a:r>
                <a:endParaRPr lang="ko-KR" altLang="en-US" sz="10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-216838" y="10727572"/>
                <a:ext cx="262251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1.3</a:t>
                </a:r>
                <a:endParaRPr lang="ko-KR" altLang="en-US" sz="10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-2186" y="5610110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1.2.1</a:t>
                </a:r>
                <a:endParaRPr lang="ko-KR" altLang="en-US" sz="10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-2186" y="6119974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1.2.2</a:t>
                </a:r>
                <a:endParaRPr lang="ko-KR" altLang="en-US" sz="1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-2186" y="6643797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1.2.3</a:t>
                </a:r>
                <a:endParaRPr lang="ko-KR" altLang="en-US" sz="10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-2186" y="7138624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1.2.4</a:t>
                </a:r>
                <a:endParaRPr lang="ko-KR" altLang="en-US" sz="1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-2186" y="7655915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1.2.5</a:t>
                </a:r>
                <a:endParaRPr lang="ko-KR" altLang="en-US" sz="10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-2186" y="8165188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1.2.6</a:t>
                </a:r>
                <a:endParaRPr lang="ko-KR" altLang="en-US" sz="10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-2186" y="8672122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1.2.7</a:t>
                </a:r>
                <a:endParaRPr lang="ko-KR" altLang="en-US" sz="10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-2186" y="9191467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1.2.8</a:t>
                </a:r>
                <a:endParaRPr lang="ko-KR" altLang="en-US" sz="10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-4597" y="9704950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1.2.9</a:t>
                </a:r>
                <a:endParaRPr lang="ko-KR" altLang="en-US" sz="10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-4597" y="10208674"/>
                <a:ext cx="432170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1.2.10</a:t>
                </a:r>
                <a:endParaRPr lang="ko-KR" altLang="en-US" sz="1000" dirty="0"/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8711957" y="627688"/>
              <a:ext cx="1282539" cy="550798"/>
              <a:chOff x="8064924" y="480490"/>
              <a:chExt cx="1282539" cy="550798"/>
            </a:xfrm>
            <a:noFill/>
          </p:grpSpPr>
          <p:sp>
            <p:nvSpPr>
              <p:cNvPr id="25" name="직사각형 24"/>
              <p:cNvSpPr/>
              <p:nvPr/>
            </p:nvSpPr>
            <p:spPr>
              <a:xfrm>
                <a:off x="8064924" y="677997"/>
                <a:ext cx="1282539" cy="35329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테스트</a:t>
                </a:r>
                <a:endPara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8064924" y="480490"/>
                <a:ext cx="191719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3.</a:t>
                </a:r>
                <a:endParaRPr lang="ko-KR" altLang="en-US" sz="1000" dirty="0"/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4751775" y="629015"/>
              <a:ext cx="3139958" cy="6672696"/>
              <a:chOff x="4404753" y="480490"/>
              <a:chExt cx="3139958" cy="6672696"/>
            </a:xfrm>
            <a:noFill/>
          </p:grpSpPr>
          <p:sp>
            <p:nvSpPr>
              <p:cNvPr id="24" name="직사각형 23"/>
              <p:cNvSpPr/>
              <p:nvPr/>
            </p:nvSpPr>
            <p:spPr>
              <a:xfrm>
                <a:off x="4404753" y="676670"/>
                <a:ext cx="1282539" cy="35329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구현</a:t>
                </a:r>
                <a:endPara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596472" y="1195139"/>
                <a:ext cx="1282539" cy="35329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로그인 코딩</a:t>
                </a:r>
                <a:endPara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52" name="그룹 51"/>
              <p:cNvGrpSpPr/>
              <p:nvPr/>
            </p:nvGrpSpPr>
            <p:grpSpPr>
              <a:xfrm>
                <a:off x="4746212" y="1702129"/>
                <a:ext cx="2798499" cy="1819753"/>
                <a:chOff x="4962786" y="2094119"/>
                <a:chExt cx="2798499" cy="1819753"/>
              </a:xfrm>
              <a:grpFill/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4962786" y="2094119"/>
                  <a:ext cx="2798499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로그인 </a:t>
                  </a:r>
                  <a:r>
                    <a:rPr lang="en-US" altLang="ko-KR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ID &amp; PASSWD </a:t>
                  </a:r>
                  <a:r>
                    <a:rPr lang="ko-KR" altLang="en-US" sz="1000" dirty="0" err="1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입력창</a:t>
                  </a:r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및 비교분석 실행 버튼 구현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4962786" y="2582940"/>
                  <a:ext cx="2798499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계정 등록 입력 창 및 비교분석 실행 버튼 구현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4962786" y="3071761"/>
                  <a:ext cx="2798499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로그인</a:t>
                  </a:r>
                  <a:r>
                    <a:rPr lang="en-US" altLang="ko-KR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/</a:t>
                  </a:r>
                  <a:r>
                    <a:rPr lang="ko-KR" altLang="en-US" sz="1000" dirty="0" err="1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계정등록</a:t>
                  </a:r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예외 메시지 출력 구현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4962786" y="3560581"/>
                  <a:ext cx="2798499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계정 별 고유 저장소 할당 </a:t>
                  </a:r>
                  <a:r>
                    <a:rPr lang="en-US" altLang="ko-KR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DB </a:t>
                  </a:r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구축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61" name="그룹 60"/>
              <p:cNvGrpSpPr/>
              <p:nvPr/>
            </p:nvGrpSpPr>
            <p:grpSpPr>
              <a:xfrm>
                <a:off x="4603621" y="3662783"/>
                <a:ext cx="1282539" cy="3490403"/>
                <a:chOff x="4519002" y="3975318"/>
                <a:chExt cx="1282539" cy="3490403"/>
              </a:xfrm>
              <a:grpFill/>
            </p:grpSpPr>
            <p:sp>
              <p:nvSpPr>
                <p:cNvPr id="53" name="직사각형 52"/>
                <p:cNvSpPr/>
                <p:nvPr/>
              </p:nvSpPr>
              <p:spPr>
                <a:xfrm>
                  <a:off x="4519002" y="3975318"/>
                  <a:ext cx="1282539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게시판 창 코딩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4519002" y="4498170"/>
                  <a:ext cx="1282539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과목 리스트 </a:t>
                  </a:r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코딩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4519002" y="5021022"/>
                  <a:ext cx="1282539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항목 </a:t>
                  </a:r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리스트 코딩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4519002" y="5543874"/>
                  <a:ext cx="1282539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정렬 기능 코딩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4519002" y="6066726"/>
                  <a:ext cx="1282539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검색 기능 코딩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4519002" y="7112430"/>
                  <a:ext cx="1282539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알림 기능 코딩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4519002" y="6589578"/>
                  <a:ext cx="1282539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달력 기능 코딩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4404753" y="480490"/>
                <a:ext cx="191719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/>
                  <a:t>2</a:t>
                </a:r>
                <a:r>
                  <a:rPr lang="en-US" altLang="ko-KR" sz="1000" dirty="0" smtClean="0"/>
                  <a:t>.</a:t>
                </a:r>
                <a:endParaRPr lang="ko-KR" altLang="en-US" sz="10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603621" y="995084"/>
                <a:ext cx="262251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2.1</a:t>
                </a:r>
                <a:endParaRPr lang="ko-KR" altLang="en-US" sz="10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4742624" y="1511455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2.1.1</a:t>
                </a:r>
                <a:endParaRPr lang="ko-KR" altLang="en-US" sz="10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742624" y="2003107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2.1.2</a:t>
                </a:r>
                <a:endParaRPr lang="ko-KR" altLang="en-US" sz="10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742624" y="2481695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2.1.3</a:t>
                </a:r>
                <a:endParaRPr lang="ko-KR" altLang="en-US" sz="10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4742624" y="2966770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2.1.4</a:t>
                </a:r>
                <a:endParaRPr lang="ko-KR" altLang="en-US" sz="10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603621" y="3459914"/>
                <a:ext cx="262251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2.2</a:t>
                </a:r>
                <a:endParaRPr lang="ko-KR" altLang="en-US" sz="10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603621" y="3982897"/>
                <a:ext cx="262251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2.3</a:t>
                </a:r>
                <a:endParaRPr lang="ko-KR" altLang="en-US" sz="10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4603621" y="4505749"/>
                <a:ext cx="262251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2.4</a:t>
                </a:r>
                <a:endParaRPr lang="ko-KR" altLang="en-US" sz="10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603621" y="5031284"/>
                <a:ext cx="262251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2.5</a:t>
                </a:r>
                <a:endParaRPr lang="ko-KR" altLang="en-US" sz="10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4603621" y="5560379"/>
                <a:ext cx="262251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2.6</a:t>
                </a:r>
                <a:endParaRPr lang="ko-KR" altLang="en-US" sz="1000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4603621" y="6076988"/>
                <a:ext cx="262251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2.7</a:t>
                </a:r>
                <a:endParaRPr lang="ko-KR" altLang="en-US" sz="10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4603621" y="6599840"/>
                <a:ext cx="262251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2.8</a:t>
                </a:r>
                <a:endParaRPr lang="ko-KR" altLang="en-US" sz="1000" dirty="0"/>
              </a:p>
            </p:txBody>
          </p:sp>
        </p:grpSp>
        <p:cxnSp>
          <p:nvCxnSpPr>
            <p:cNvPr id="105" name="직선 연결선 104"/>
            <p:cNvCxnSpPr>
              <a:stCxn id="4" idx="2"/>
              <a:endCxn id="24" idx="0"/>
            </p:cNvCxnSpPr>
            <p:nvPr/>
          </p:nvCxnSpPr>
          <p:spPr>
            <a:xfrm flipH="1">
              <a:off x="5393045" y="406027"/>
              <a:ext cx="1088" cy="419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꺾인 연결선 106"/>
            <p:cNvCxnSpPr>
              <a:stCxn id="5" idx="0"/>
              <a:endCxn id="25" idx="0"/>
            </p:cNvCxnSpPr>
            <p:nvPr/>
          </p:nvCxnSpPr>
          <p:spPr>
            <a:xfrm rot="5400000" flipH="1" flipV="1">
              <a:off x="5391108" y="-3133049"/>
              <a:ext cx="3875" cy="7920364"/>
            </a:xfrm>
            <a:prstGeom prst="bentConnector3">
              <a:avLst>
                <a:gd name="adj1" fmla="val 599935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>
              <a:stCxn id="26" idx="1"/>
            </p:cNvCxnSpPr>
            <p:nvPr/>
          </p:nvCxnSpPr>
          <p:spPr>
            <a:xfrm flipH="1">
              <a:off x="841245" y="1518128"/>
              <a:ext cx="1271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>
              <a:stCxn id="27" idx="1"/>
            </p:cNvCxnSpPr>
            <p:nvPr/>
          </p:nvCxnSpPr>
          <p:spPr>
            <a:xfrm flipH="1" flipV="1">
              <a:off x="839522" y="5616911"/>
              <a:ext cx="128865" cy="11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>
              <a:stCxn id="18" idx="1"/>
            </p:cNvCxnSpPr>
            <p:nvPr/>
          </p:nvCxnSpPr>
          <p:spPr>
            <a:xfrm flipH="1">
              <a:off x="1052965" y="2031175"/>
              <a:ext cx="142591" cy="9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flipH="1">
              <a:off x="1056552" y="2549459"/>
              <a:ext cx="1390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>
              <a:stCxn id="30" idx="1"/>
            </p:cNvCxnSpPr>
            <p:nvPr/>
          </p:nvCxnSpPr>
          <p:spPr>
            <a:xfrm flipH="1">
              <a:off x="1052965" y="3052583"/>
              <a:ext cx="142591" cy="8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>
              <a:stCxn id="31" idx="1"/>
            </p:cNvCxnSpPr>
            <p:nvPr/>
          </p:nvCxnSpPr>
          <p:spPr>
            <a:xfrm flipH="1">
              <a:off x="1052965" y="3563287"/>
              <a:ext cx="142590" cy="7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>
              <a:stCxn id="32" idx="1"/>
            </p:cNvCxnSpPr>
            <p:nvPr/>
          </p:nvCxnSpPr>
          <p:spPr>
            <a:xfrm flipH="1" flipV="1">
              <a:off x="1052964" y="4073307"/>
              <a:ext cx="142591" cy="6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>
              <a:stCxn id="33" idx="1"/>
            </p:cNvCxnSpPr>
            <p:nvPr/>
          </p:nvCxnSpPr>
          <p:spPr>
            <a:xfrm flipH="1" flipV="1">
              <a:off x="1052964" y="4583689"/>
              <a:ext cx="142590" cy="10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>
              <a:stCxn id="35" idx="1"/>
            </p:cNvCxnSpPr>
            <p:nvPr/>
          </p:nvCxnSpPr>
          <p:spPr>
            <a:xfrm flipH="1">
              <a:off x="1052957" y="6140770"/>
              <a:ext cx="1426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>
              <a:stCxn id="36" idx="1"/>
            </p:cNvCxnSpPr>
            <p:nvPr/>
          </p:nvCxnSpPr>
          <p:spPr>
            <a:xfrm flipH="1">
              <a:off x="1052957" y="6651474"/>
              <a:ext cx="142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>
              <a:stCxn id="37" idx="1"/>
            </p:cNvCxnSpPr>
            <p:nvPr/>
          </p:nvCxnSpPr>
          <p:spPr>
            <a:xfrm flipH="1">
              <a:off x="1048054" y="7162178"/>
              <a:ext cx="147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>
              <a:stCxn id="38" idx="1"/>
            </p:cNvCxnSpPr>
            <p:nvPr/>
          </p:nvCxnSpPr>
          <p:spPr>
            <a:xfrm flipH="1">
              <a:off x="1044936" y="7672882"/>
              <a:ext cx="1506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>
              <a:stCxn id="39" idx="1"/>
            </p:cNvCxnSpPr>
            <p:nvPr/>
          </p:nvCxnSpPr>
          <p:spPr>
            <a:xfrm flipH="1" flipV="1">
              <a:off x="1056552" y="8183584"/>
              <a:ext cx="139005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40" idx="1"/>
            </p:cNvCxnSpPr>
            <p:nvPr/>
          </p:nvCxnSpPr>
          <p:spPr>
            <a:xfrm flipH="1" flipV="1">
              <a:off x="1052957" y="8691131"/>
              <a:ext cx="142599" cy="3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>
              <a:stCxn id="41" idx="1"/>
            </p:cNvCxnSpPr>
            <p:nvPr/>
          </p:nvCxnSpPr>
          <p:spPr>
            <a:xfrm flipH="1" flipV="1">
              <a:off x="1048054" y="9201835"/>
              <a:ext cx="147501" cy="31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/>
            <p:cNvCxnSpPr>
              <a:stCxn id="42" idx="1"/>
            </p:cNvCxnSpPr>
            <p:nvPr/>
          </p:nvCxnSpPr>
          <p:spPr>
            <a:xfrm flipH="1" flipV="1">
              <a:off x="1044937" y="9712539"/>
              <a:ext cx="150618" cy="31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>
              <a:stCxn id="43" idx="1"/>
            </p:cNvCxnSpPr>
            <p:nvPr/>
          </p:nvCxnSpPr>
          <p:spPr>
            <a:xfrm flipH="1" flipV="1">
              <a:off x="1056553" y="10223241"/>
              <a:ext cx="139002" cy="43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>
              <a:stCxn id="53" idx="1"/>
            </p:cNvCxnSpPr>
            <p:nvPr/>
          </p:nvCxnSpPr>
          <p:spPr>
            <a:xfrm flipH="1" flipV="1">
              <a:off x="4813395" y="3987823"/>
              <a:ext cx="137248" cy="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>
              <a:stCxn id="54" idx="1"/>
            </p:cNvCxnSpPr>
            <p:nvPr/>
          </p:nvCxnSpPr>
          <p:spPr>
            <a:xfrm flipH="1">
              <a:off x="4813395" y="4510806"/>
              <a:ext cx="1372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>
              <a:stCxn id="55" idx="1"/>
            </p:cNvCxnSpPr>
            <p:nvPr/>
          </p:nvCxnSpPr>
          <p:spPr>
            <a:xfrm flipH="1" flipV="1">
              <a:off x="4813395" y="5033527"/>
              <a:ext cx="137248" cy="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>
              <a:stCxn id="56" idx="1"/>
            </p:cNvCxnSpPr>
            <p:nvPr/>
          </p:nvCxnSpPr>
          <p:spPr>
            <a:xfrm flipH="1" flipV="1">
              <a:off x="4813395" y="5556378"/>
              <a:ext cx="137248" cy="1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>
              <a:stCxn id="57" idx="1"/>
            </p:cNvCxnSpPr>
            <p:nvPr/>
          </p:nvCxnSpPr>
          <p:spPr>
            <a:xfrm flipH="1" flipV="1">
              <a:off x="4813395" y="6079230"/>
              <a:ext cx="137248" cy="1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>
              <a:stCxn id="59" idx="1"/>
            </p:cNvCxnSpPr>
            <p:nvPr/>
          </p:nvCxnSpPr>
          <p:spPr>
            <a:xfrm flipH="1" flipV="1">
              <a:off x="4813395" y="6602082"/>
              <a:ext cx="137248" cy="1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/>
            <p:cNvCxnSpPr>
              <a:stCxn id="48" idx="1"/>
            </p:cNvCxnSpPr>
            <p:nvPr/>
          </p:nvCxnSpPr>
          <p:spPr>
            <a:xfrm flipH="1">
              <a:off x="5018364" y="2027300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>
              <a:stCxn id="49" idx="1"/>
            </p:cNvCxnSpPr>
            <p:nvPr/>
          </p:nvCxnSpPr>
          <p:spPr>
            <a:xfrm flipH="1">
              <a:off x="5018364" y="2516121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>
              <a:stCxn id="50" idx="1"/>
            </p:cNvCxnSpPr>
            <p:nvPr/>
          </p:nvCxnSpPr>
          <p:spPr>
            <a:xfrm flipH="1">
              <a:off x="5018364" y="3004942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>
              <a:stCxn id="47" idx="1"/>
            </p:cNvCxnSpPr>
            <p:nvPr/>
          </p:nvCxnSpPr>
          <p:spPr>
            <a:xfrm flipH="1">
              <a:off x="4813395" y="1520310"/>
              <a:ext cx="1300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781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181</Words>
  <Application>Microsoft Office PowerPoint</Application>
  <PresentationFormat>와이드스크린</PresentationFormat>
  <Paragraphs>71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</dc:creator>
  <cp:lastModifiedBy>jeong</cp:lastModifiedBy>
  <cp:revision>9</cp:revision>
  <dcterms:created xsi:type="dcterms:W3CDTF">2017-05-01T14:35:15Z</dcterms:created>
  <dcterms:modified xsi:type="dcterms:W3CDTF">2017-05-01T16:18:37Z</dcterms:modified>
</cp:coreProperties>
</file>