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BB94-700B-4645-9F53-F495F1C16BBE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AF6A-1B0B-46E5-9927-81820A2EA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17E7-BEAB-4EE4-912A-4E06217E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0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94842"/>
              </p:ext>
            </p:extLst>
          </p:nvPr>
        </p:nvGraphicFramePr>
        <p:xfrm>
          <a:off x="371475" y="836707"/>
          <a:ext cx="4966069" cy="554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5"/>
                <a:gridCol w="1969899"/>
                <a:gridCol w="1045477"/>
                <a:gridCol w="1001457"/>
                <a:gridCol w="594271"/>
              </a:tblGrid>
              <a:tr h="615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작업이름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인터페이스 구축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(UC01)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(UC02) To do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항목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(UC03)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(UC04)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(UC05)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(UC06) D-Day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(UC07)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달력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(UC08)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변경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적용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발표 자료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2017-6-12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829340" y="-159488"/>
            <a:ext cx="10813312" cy="7017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66062"/>
              </p:ext>
            </p:extLst>
          </p:nvPr>
        </p:nvGraphicFramePr>
        <p:xfrm>
          <a:off x="-392624" y="174074"/>
          <a:ext cx="9789160" cy="65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90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7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80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96000" y="10101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00" y="1375230"/>
            <a:ext cx="2501472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09948" y="1738650"/>
            <a:ext cx="2300177" cy="16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65525" y="6131325"/>
            <a:ext cx="207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3008" y="6492897"/>
            <a:ext cx="1040191" cy="16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9472" y="2100599"/>
            <a:ext cx="1252428" cy="1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40975" y="39342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60075" y="430575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64550" y="24674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83650" y="28389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12300" y="32103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9175" y="46772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98275" y="50391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31400" y="35723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7476" y="5402174"/>
            <a:ext cx="626850" cy="16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36500" y="57726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/>
          <p:cNvSpPr/>
          <p:nvPr/>
        </p:nvSpPr>
        <p:spPr>
          <a:xfrm>
            <a:off x="-2143125" y="-333375"/>
            <a:ext cx="13877925" cy="7305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44615"/>
              </p:ext>
            </p:extLst>
          </p:nvPr>
        </p:nvGraphicFramePr>
        <p:xfrm>
          <a:off x="-655265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878"/>
              </p:ext>
            </p:extLst>
          </p:nvPr>
        </p:nvGraphicFramePr>
        <p:xfrm>
          <a:off x="1432967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089"/>
              </p:ext>
            </p:extLst>
          </p:nvPr>
        </p:nvGraphicFramePr>
        <p:xfrm>
          <a:off x="5645275" y="22254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11" idx="3"/>
            <a:endCxn id="12" idx="1"/>
          </p:cNvCxnSpPr>
          <p:nvPr/>
        </p:nvCxnSpPr>
        <p:spPr>
          <a:xfrm>
            <a:off x="1000918" y="1590888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03717"/>
              </p:ext>
            </p:extLst>
          </p:nvPr>
        </p:nvGraphicFramePr>
        <p:xfrm>
          <a:off x="3532982" y="184179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인터페이스    구축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연결선 42"/>
          <p:cNvCxnSpPr>
            <a:stCxn id="40" idx="3"/>
            <a:endCxn id="46" idx="1"/>
          </p:cNvCxnSpPr>
          <p:nvPr/>
        </p:nvCxnSpPr>
        <p:spPr>
          <a:xfrm flipV="1">
            <a:off x="5189165" y="2399467"/>
            <a:ext cx="445171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94677"/>
              </p:ext>
            </p:extLst>
          </p:nvPr>
        </p:nvGraphicFramePr>
        <p:xfrm>
          <a:off x="5634336" y="1835405"/>
          <a:ext cx="1656183" cy="112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(UC01)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87530"/>
              </p:ext>
            </p:extLst>
          </p:nvPr>
        </p:nvGraphicFramePr>
        <p:xfrm>
          <a:off x="7732093" y="1816355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항목등록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(UC02)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 flipV="1">
            <a:off x="7284665" y="2389942"/>
            <a:ext cx="454696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79625" y="1590675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05175" y="790575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14700" y="781050"/>
            <a:ext cx="2321050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40" idx="1"/>
          </p:cNvCxnSpPr>
          <p:nvPr/>
        </p:nvCxnSpPr>
        <p:spPr>
          <a:xfrm>
            <a:off x="3305175" y="2400300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401175" y="2381250"/>
            <a:ext cx="20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305675" y="790575"/>
            <a:ext cx="23241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620250" y="790575"/>
            <a:ext cx="1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623300" y="1590675"/>
            <a:ext cx="263650" cy="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-904875" y="3305175"/>
            <a:ext cx="10772775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-910413" y="3305396"/>
            <a:ext cx="0" cy="98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-915813" y="4283207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9877425" y="1578875"/>
            <a:ext cx="12465" cy="17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97786"/>
              </p:ext>
            </p:extLst>
          </p:nvPr>
        </p:nvGraphicFramePr>
        <p:xfrm>
          <a:off x="-672429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9816"/>
              </p:ext>
            </p:extLst>
          </p:nvPr>
        </p:nvGraphicFramePr>
        <p:xfrm>
          <a:off x="1430214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>
          <a:xfrm>
            <a:off x="990600" y="43259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9245"/>
              </p:ext>
            </p:extLst>
          </p:nvPr>
        </p:nvGraphicFramePr>
        <p:xfrm>
          <a:off x="7696251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달력표시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18243"/>
              </p:ext>
            </p:extLst>
          </p:nvPr>
        </p:nvGraphicFramePr>
        <p:xfrm>
          <a:off x="5608018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D-Day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7979"/>
              </p:ext>
            </p:extLst>
          </p:nvPr>
        </p:nvGraphicFramePr>
        <p:xfrm>
          <a:off x="3519787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4" name="직선 연결선 113"/>
          <p:cNvCxnSpPr/>
          <p:nvPr/>
        </p:nvCxnSpPr>
        <p:spPr>
          <a:xfrm>
            <a:off x="5172866" y="4324487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261099" y="4356386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081881" y="4344645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-886131" y="5419725"/>
            <a:ext cx="10773081" cy="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-895350" y="5419946"/>
            <a:ext cx="3988" cy="1295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9356600" y="4324350"/>
            <a:ext cx="511300" cy="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9877425" y="4324350"/>
            <a:ext cx="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45332"/>
              </p:ext>
            </p:extLst>
          </p:nvPr>
        </p:nvGraphicFramePr>
        <p:xfrm>
          <a:off x="611905" y="350409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6162"/>
              </p:ext>
            </p:extLst>
          </p:nvPr>
        </p:nvGraphicFramePr>
        <p:xfrm>
          <a:off x="6974585" y="2685341"/>
          <a:ext cx="1656180" cy="116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0"/>
                <a:gridCol w="552060"/>
                <a:gridCol w="55206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202"/>
              </p:ext>
            </p:extLst>
          </p:nvPr>
        </p:nvGraphicFramePr>
        <p:xfrm>
          <a:off x="6974583" y="432285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발표 자료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35395"/>
              </p:ext>
            </p:extLst>
          </p:nvPr>
        </p:nvGraphicFramePr>
        <p:xfrm>
          <a:off x="4822726" y="3502194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385395" y="40592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489575" y="4057650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15125" y="3257550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15125" y="4867275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15125" y="3248025"/>
            <a:ext cx="252711" cy="64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9112" y="4064132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0050" y="2371725"/>
            <a:ext cx="0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18866"/>
              </p:ext>
            </p:extLst>
          </p:nvPr>
        </p:nvGraphicFramePr>
        <p:xfrm>
          <a:off x="2717701" y="3511719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변경 적용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2280370" y="4068819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371</Words>
  <Application>Microsoft Office PowerPoint</Application>
  <PresentationFormat>화면 슬라이드 쇼(4:3)</PresentationFormat>
  <Paragraphs>275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</dc:creator>
  <cp:lastModifiedBy>yeon</cp:lastModifiedBy>
  <cp:revision>2</cp:revision>
  <dcterms:created xsi:type="dcterms:W3CDTF">2017-05-09T02:51:36Z</dcterms:created>
  <dcterms:modified xsi:type="dcterms:W3CDTF">2017-06-04T05:05:01Z</dcterms:modified>
</cp:coreProperties>
</file>