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8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507" y="43"/>
      </p:cViewPr>
      <p:guideLst>
        <p:guide orient="horz"/>
        <p:guide pos="2880"/>
        <p:guide pos="2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6075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5580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31399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80572"/>
              </p:ext>
            </p:extLst>
          </p:nvPr>
        </p:nvGraphicFramePr>
        <p:xfrm>
          <a:off x="254759" y="2374900"/>
          <a:ext cx="1799230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 창</a:t>
                      </a:r>
                      <a:r>
                        <a:rPr lang="en-US" altLang="ko-KR" dirty="0" smtClean="0"/>
                        <a:t>(class 1)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93922"/>
              </p:ext>
            </p:extLst>
          </p:nvPr>
        </p:nvGraphicFramePr>
        <p:xfrm>
          <a:off x="3354159" y="987047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75800"/>
              </p:ext>
            </p:extLst>
          </p:nvPr>
        </p:nvGraphicFramePr>
        <p:xfrm>
          <a:off x="3378609" y="2272344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72764"/>
              </p:ext>
            </p:extLst>
          </p:nvPr>
        </p:nvGraphicFramePr>
        <p:xfrm>
          <a:off x="3378609" y="3675568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(class2)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46300"/>
              </p:ext>
            </p:extLst>
          </p:nvPr>
        </p:nvGraphicFramePr>
        <p:xfrm>
          <a:off x="3378609" y="5011495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버튼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과제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클릭한다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인식한다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인터페이스가 변한다</a:t>
                      </a:r>
                      <a:r>
                        <a:rPr lang="en-US" altLang="ko-KR" sz="1200" dirty="0" smtClean="0"/>
                        <a:t>(class3)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75708"/>
              </p:ext>
            </p:extLst>
          </p:nvPr>
        </p:nvGraphicFramePr>
        <p:xfrm>
          <a:off x="6694451" y="1665514"/>
          <a:ext cx="2166057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오늘 할 일들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중요도에 따라 나열한다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42705"/>
              </p:ext>
            </p:extLst>
          </p:nvPr>
        </p:nvGraphicFramePr>
        <p:xfrm>
          <a:off x="6694451" y="3035488"/>
          <a:ext cx="21660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텍스트 창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달력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할 일이 있는 날들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출력된다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표시된다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endCxn id="4" idx="1"/>
          </p:cNvCxnSpPr>
          <p:nvPr/>
        </p:nvCxnSpPr>
        <p:spPr bwMode="auto">
          <a:xfrm flipV="1">
            <a:off x="2053989" y="1543307"/>
            <a:ext cx="1300170" cy="13977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3" idx="3"/>
            <a:endCxn id="5" idx="1"/>
          </p:cNvCxnSpPr>
          <p:nvPr/>
        </p:nvCxnSpPr>
        <p:spPr bwMode="auto">
          <a:xfrm flipV="1">
            <a:off x="2053989" y="2828604"/>
            <a:ext cx="1324620" cy="2371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endCxn id="9" idx="1"/>
          </p:cNvCxnSpPr>
          <p:nvPr/>
        </p:nvCxnSpPr>
        <p:spPr bwMode="auto">
          <a:xfrm>
            <a:off x="1202871" y="3756660"/>
            <a:ext cx="2175738" cy="18060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endCxn id="7" idx="1"/>
          </p:cNvCxnSpPr>
          <p:nvPr/>
        </p:nvCxnSpPr>
        <p:spPr bwMode="auto">
          <a:xfrm>
            <a:off x="1883229" y="3756660"/>
            <a:ext cx="1495380" cy="470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" idx="3"/>
            <a:endCxn id="10" idx="1"/>
          </p:cNvCxnSpPr>
          <p:nvPr/>
        </p:nvCxnSpPr>
        <p:spPr bwMode="auto">
          <a:xfrm>
            <a:off x="5403600" y="1543307"/>
            <a:ext cx="1290851" cy="7216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5" idx="3"/>
            <a:endCxn id="11" idx="1"/>
          </p:cNvCxnSpPr>
          <p:nvPr/>
        </p:nvCxnSpPr>
        <p:spPr bwMode="auto">
          <a:xfrm>
            <a:off x="5428050" y="2828604"/>
            <a:ext cx="1266401" cy="7631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18" y="826361"/>
            <a:ext cx="4410075" cy="547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065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3190208" y="1129086"/>
            <a:ext cx="940422" cy="216002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 flipV="1">
            <a:off x="3190208" y="1733386"/>
            <a:ext cx="940422" cy="155572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flipV="1">
            <a:off x="3190208" y="2329732"/>
            <a:ext cx="940422" cy="95937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 flipV="1">
            <a:off x="3190208" y="2918130"/>
            <a:ext cx="940422" cy="37098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3190208" y="3289110"/>
            <a:ext cx="940422" cy="2253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190208" y="3289110"/>
            <a:ext cx="940422" cy="86942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3190208" y="3289110"/>
            <a:ext cx="940422" cy="142601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3190208" y="3289110"/>
            <a:ext cx="940422" cy="207006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3190208" y="3289110"/>
            <a:ext cx="940422" cy="271412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직선 화살표 연결선 58"/>
          <p:cNvCxnSpPr/>
          <p:nvPr/>
        </p:nvCxnSpPr>
        <p:spPr bwMode="auto">
          <a:xfrm>
            <a:off x="4983382" y="2329732"/>
            <a:ext cx="849085" cy="5720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직선 화살표 연결선 69"/>
          <p:cNvCxnSpPr/>
          <p:nvPr/>
        </p:nvCxnSpPr>
        <p:spPr bwMode="auto">
          <a:xfrm>
            <a:off x="4983382" y="2329732"/>
            <a:ext cx="849085" cy="81129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>
            <a:off x="4983382" y="2329732"/>
            <a:ext cx="849085" cy="156537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>
            <a:off x="4983382" y="2329732"/>
            <a:ext cx="849085" cy="2301645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직선 화살표 연결선 77"/>
          <p:cNvCxnSpPr/>
          <p:nvPr/>
        </p:nvCxnSpPr>
        <p:spPr bwMode="auto">
          <a:xfrm>
            <a:off x="4983382" y="2329732"/>
            <a:ext cx="849085" cy="3073541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 flipV="1">
            <a:off x="4983382" y="2386945"/>
            <a:ext cx="849085" cy="48688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직선 화살표 연결선 97"/>
          <p:cNvCxnSpPr/>
          <p:nvPr/>
        </p:nvCxnSpPr>
        <p:spPr bwMode="auto">
          <a:xfrm>
            <a:off x="4983382" y="1733386"/>
            <a:ext cx="849085" cy="65355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V="1">
            <a:off x="4983382" y="1657391"/>
            <a:ext cx="849085" cy="7599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7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76" y="827750"/>
            <a:ext cx="4650868" cy="55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 flipV="1">
            <a:off x="3159457" y="1216551"/>
            <a:ext cx="962167" cy="212715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V="1">
            <a:off x="3159457" y="1781033"/>
            <a:ext cx="962167" cy="1562668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3159457" y="2340591"/>
            <a:ext cx="962167" cy="100311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flipV="1">
            <a:off x="3159457" y="2920621"/>
            <a:ext cx="962167" cy="42308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3159457" y="3343701"/>
            <a:ext cx="962167" cy="23201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3159457" y="3343701"/>
            <a:ext cx="962167" cy="1112293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3159457" y="3343701"/>
            <a:ext cx="962167" cy="1849272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3159457" y="3343701"/>
            <a:ext cx="962167" cy="2627729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5029200" y="1216551"/>
            <a:ext cx="948519" cy="206573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/>
          <p:nvPr/>
        </p:nvCxnSpPr>
        <p:spPr bwMode="auto">
          <a:xfrm>
            <a:off x="5029200" y="1781033"/>
            <a:ext cx="948519" cy="1501254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5029200" y="2340591"/>
            <a:ext cx="948519" cy="94169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5029200" y="2920621"/>
            <a:ext cx="948519" cy="361666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alpha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83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99141"/>
              </p:ext>
            </p:extLst>
          </p:nvPr>
        </p:nvGraphicFramePr>
        <p:xfrm>
          <a:off x="254759" y="2374900"/>
          <a:ext cx="1799230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과제 등록 창</a:t>
                      </a:r>
                      <a:r>
                        <a:rPr lang="en-US" altLang="ko-KR" dirty="0" smtClean="0"/>
                        <a:t>(class 4)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생성된다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사라진다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07487"/>
              </p:ext>
            </p:extLst>
          </p:nvPr>
        </p:nvGraphicFramePr>
        <p:xfrm>
          <a:off x="6529906" y="1047196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과목명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45970"/>
              </p:ext>
            </p:extLst>
          </p:nvPr>
        </p:nvGraphicFramePr>
        <p:xfrm>
          <a:off x="3671478" y="5070002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돌아가기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인터페이스가 변한다</a:t>
                      </a:r>
                      <a:r>
                        <a:rPr lang="en-US" altLang="ko-KR" sz="1000" dirty="0" smtClean="0"/>
                        <a:t>(class1</a:t>
                      </a:r>
                      <a:r>
                        <a:rPr lang="ko-KR" altLang="en-US" sz="1000" dirty="0" smtClean="0"/>
                        <a:t>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3355"/>
              </p:ext>
            </p:extLst>
          </p:nvPr>
        </p:nvGraphicFramePr>
        <p:xfrm>
          <a:off x="3671478" y="4086340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삭제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63828"/>
              </p:ext>
            </p:extLst>
          </p:nvPr>
        </p:nvGraphicFramePr>
        <p:xfrm>
          <a:off x="3671478" y="3030989"/>
          <a:ext cx="1744165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165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삽입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99078"/>
              </p:ext>
            </p:extLst>
          </p:nvPr>
        </p:nvGraphicFramePr>
        <p:xfrm>
          <a:off x="3671478" y="1957473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73704"/>
              </p:ext>
            </p:extLst>
          </p:nvPr>
        </p:nvGraphicFramePr>
        <p:xfrm>
          <a:off x="3671478" y="937006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버튼</a:t>
                      </a:r>
                      <a:endParaRPr lang="ko-KR" altLang="en-US" sz="1000" dirty="0"/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ToDo</a:t>
                      </a:r>
                      <a:r>
                        <a:rPr lang="ko-KR" altLang="en-US" sz="1000" dirty="0" smtClean="0"/>
                        <a:t>입력</a:t>
                      </a:r>
                      <a:endParaRPr lang="ko-KR" altLang="en-US" sz="1000" dirty="0"/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클릭한다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인식한다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인터페이스가 변한다</a:t>
                      </a:r>
                      <a:r>
                        <a:rPr lang="en-US" altLang="ko-KR" sz="1000" baseline="0" dirty="0" smtClean="0"/>
                        <a:t>(class2</a:t>
                      </a:r>
                      <a:r>
                        <a:rPr lang="ko-KR" altLang="en-US" sz="1000" baseline="0" dirty="0" smtClean="0"/>
                        <a:t>로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99764"/>
              </p:ext>
            </p:extLst>
          </p:nvPr>
        </p:nvGraphicFramePr>
        <p:xfrm>
          <a:off x="6529906" y="200914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 교수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01628"/>
              </p:ext>
            </p:extLst>
          </p:nvPr>
        </p:nvGraphicFramePr>
        <p:xfrm>
          <a:off x="6529906" y="302514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강의 요일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시간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73165"/>
              </p:ext>
            </p:extLst>
          </p:nvPr>
        </p:nvGraphicFramePr>
        <p:xfrm>
          <a:off x="6584497" y="4083421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수강 년도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학기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입력한다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변경한다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45484"/>
              </p:ext>
            </p:extLst>
          </p:nvPr>
        </p:nvGraphicFramePr>
        <p:xfrm>
          <a:off x="6584497" y="5134246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메인 텍스트 창</a:t>
                      </a:r>
                      <a:endParaRPr lang="ko-KR" altLang="en-US" sz="1000" dirty="0"/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출력된다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endCxn id="15" idx="1"/>
          </p:cNvCxnSpPr>
          <p:nvPr/>
        </p:nvCxnSpPr>
        <p:spPr bwMode="auto">
          <a:xfrm flipV="1">
            <a:off x="2053989" y="1378966"/>
            <a:ext cx="1617489" cy="14870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4" idx="1"/>
          </p:cNvCxnSpPr>
          <p:nvPr/>
        </p:nvCxnSpPr>
        <p:spPr bwMode="auto">
          <a:xfrm flipV="1">
            <a:off x="2053989" y="2374899"/>
            <a:ext cx="1617489" cy="5866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endCxn id="13" idx="1"/>
          </p:cNvCxnSpPr>
          <p:nvPr/>
        </p:nvCxnSpPr>
        <p:spPr bwMode="auto">
          <a:xfrm>
            <a:off x="2053989" y="3030989"/>
            <a:ext cx="1617489" cy="4174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endCxn id="12" idx="1"/>
          </p:cNvCxnSpPr>
          <p:nvPr/>
        </p:nvCxnSpPr>
        <p:spPr bwMode="auto">
          <a:xfrm>
            <a:off x="2053989" y="3200400"/>
            <a:ext cx="1617489" cy="13033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endCxn id="10" idx="1"/>
          </p:cNvCxnSpPr>
          <p:nvPr/>
        </p:nvCxnSpPr>
        <p:spPr bwMode="auto">
          <a:xfrm>
            <a:off x="2053989" y="3448415"/>
            <a:ext cx="1617489" cy="20635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연결선 30"/>
          <p:cNvCxnSpPr>
            <a:endCxn id="6" idx="1"/>
          </p:cNvCxnSpPr>
          <p:nvPr/>
        </p:nvCxnSpPr>
        <p:spPr bwMode="auto">
          <a:xfrm flipV="1">
            <a:off x="5472762" y="1412956"/>
            <a:ext cx="1057144" cy="9619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472762" y="2338428"/>
            <a:ext cx="1111735" cy="31251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/>
          <p:cNvCxnSpPr>
            <a:stCxn id="13" idx="3"/>
            <a:endCxn id="16" idx="1"/>
          </p:cNvCxnSpPr>
          <p:nvPr/>
        </p:nvCxnSpPr>
        <p:spPr bwMode="auto">
          <a:xfrm flipV="1">
            <a:off x="5415643" y="2374900"/>
            <a:ext cx="1114263" cy="1073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3" idx="3"/>
            <a:endCxn id="17" idx="1"/>
          </p:cNvCxnSpPr>
          <p:nvPr/>
        </p:nvCxnSpPr>
        <p:spPr bwMode="auto">
          <a:xfrm flipV="1">
            <a:off x="5415643" y="3390900"/>
            <a:ext cx="1114263" cy="575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/>
          <p:cNvCxnSpPr>
            <a:stCxn id="13" idx="3"/>
            <a:endCxn id="18" idx="1"/>
          </p:cNvCxnSpPr>
          <p:nvPr/>
        </p:nvCxnSpPr>
        <p:spPr bwMode="auto">
          <a:xfrm>
            <a:off x="5415643" y="3448415"/>
            <a:ext cx="1168854" cy="10007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12" idx="3"/>
            <a:endCxn id="6" idx="1"/>
          </p:cNvCxnSpPr>
          <p:nvPr/>
        </p:nvCxnSpPr>
        <p:spPr bwMode="auto">
          <a:xfrm flipV="1">
            <a:off x="5472762" y="1412956"/>
            <a:ext cx="1057144" cy="309081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/>
          <p:cNvCxnSpPr>
            <a:endCxn id="6" idx="1"/>
          </p:cNvCxnSpPr>
          <p:nvPr/>
        </p:nvCxnSpPr>
        <p:spPr bwMode="auto">
          <a:xfrm flipV="1">
            <a:off x="5472762" y="1412956"/>
            <a:ext cx="1057144" cy="9619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endCxn id="16" idx="1"/>
          </p:cNvCxnSpPr>
          <p:nvPr/>
        </p:nvCxnSpPr>
        <p:spPr bwMode="auto">
          <a:xfrm flipV="1">
            <a:off x="5415643" y="2374900"/>
            <a:ext cx="1114263" cy="10724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endCxn id="17" idx="1"/>
          </p:cNvCxnSpPr>
          <p:nvPr/>
        </p:nvCxnSpPr>
        <p:spPr bwMode="auto">
          <a:xfrm flipV="1">
            <a:off x="5415643" y="3390900"/>
            <a:ext cx="1114263" cy="564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endCxn id="18" idx="1"/>
          </p:cNvCxnSpPr>
          <p:nvPr/>
        </p:nvCxnSpPr>
        <p:spPr bwMode="auto">
          <a:xfrm>
            <a:off x="5415643" y="3448415"/>
            <a:ext cx="1168854" cy="10007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endCxn id="6" idx="1"/>
          </p:cNvCxnSpPr>
          <p:nvPr/>
        </p:nvCxnSpPr>
        <p:spPr bwMode="auto">
          <a:xfrm flipV="1">
            <a:off x="5472762" y="1412956"/>
            <a:ext cx="1057144" cy="3097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0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5761</TotalTime>
  <Words>182</Words>
  <Application>Microsoft Office PowerPoint</Application>
  <PresentationFormat>화면 슬라이드 쇼(4:3)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519</cp:revision>
  <cp:lastPrinted>2001-07-23T08:42:52Z</cp:lastPrinted>
  <dcterms:created xsi:type="dcterms:W3CDTF">2011-02-22T01:37:12Z</dcterms:created>
  <dcterms:modified xsi:type="dcterms:W3CDTF">2017-05-26T04:35:49Z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