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5" r:id="rId9"/>
    <p:sldId id="276" r:id="rId10"/>
    <p:sldId id="277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7248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-1008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7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0413"/>
              </p:ext>
            </p:extLst>
          </p:nvPr>
        </p:nvGraphicFramePr>
        <p:xfrm>
          <a:off x="4623752" y="1285653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393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571801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269146" y="1473865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1837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48382" y="146462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241111" y="145782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6385" y="175977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605224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44682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28976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9685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43432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43430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43428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217875"/>
            <a:ext cx="4562762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61152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" y="1231189"/>
            <a:ext cx="4581603" cy="1791916"/>
          </a:xfrm>
          <a:prstGeom prst="rect">
            <a:avLst/>
          </a:prstGeom>
        </p:spPr>
      </p:pic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16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920024" y="168222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20024" y="2096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20024" y="229619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5888" y="137402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920024" y="188786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967477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40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" y="1258897"/>
            <a:ext cx="4581603" cy="1791916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96165" y="131465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665982" y="130542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09327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053911" y="261236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194931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06691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요구사항변경으로 인한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47332157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83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SC01, 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3" y="1192036"/>
            <a:ext cx="3807113" cy="50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3" y="1192036"/>
            <a:ext cx="3807113" cy="50517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627219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271292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093327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38379" y="151324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440022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색이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홀수번째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노란색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짝수번째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원래대로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26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1194458"/>
            <a:ext cx="7144097" cy="277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129933"/>
              </p:ext>
            </p:extLst>
          </p:nvPr>
        </p:nvGraphicFramePr>
        <p:xfrm>
          <a:off x="52125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89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935828"/>
              </p:ext>
            </p:extLst>
          </p:nvPr>
        </p:nvGraphicFramePr>
        <p:xfrm>
          <a:off x="458204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42" y="1175094"/>
            <a:ext cx="5978705" cy="2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76642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4926747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531729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6732456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6113618" y="12869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04426" y="16616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104426" y="1875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104426" y="208389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104426" y="230136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5104426" y="250960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571282" y="275084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571282" y="301298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167986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5725479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732456" y="297505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64083"/>
            <a:chOff x="4614126" y="1746882"/>
            <a:chExt cx="4183813" cy="206408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171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완료보임을 누르고 조회버튼을 누르면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진행 중인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과제가 완료된 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완료보임을 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기한이 지난 과제가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과제가 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92509"/>
            <a:ext cx="4183811" cy="2329220"/>
            <a:chOff x="4614124" y="4551441"/>
            <a:chExt cx="4183811" cy="232922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4" y="4551441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98423"/>
              <a:ext cx="4183811" cy="19822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라디오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푸쉬버튼으로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0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430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5772</TotalTime>
  <Words>1317</Words>
  <Application>Microsoft Office PowerPoint</Application>
  <PresentationFormat>화면 슬라이드 쇼(4:3)</PresentationFormat>
  <Paragraphs>502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520</cp:revision>
  <cp:lastPrinted>2001-07-23T08:42:52Z</cp:lastPrinted>
  <dcterms:created xsi:type="dcterms:W3CDTF">2011-02-22T01:37:12Z</dcterms:created>
  <dcterms:modified xsi:type="dcterms:W3CDTF">2017-06-03T12:52:49Z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