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2" d="100"/>
          <a:sy n="62" d="100"/>
        </p:scale>
        <p:origin x="27" y="376"/>
      </p:cViewPr>
      <p:guideLst>
        <p:guide orient="horz"/>
        <p:guide pos="2880"/>
        <p:guide pos="2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60750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15580" y="437284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Pigeon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880988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146106" y="34027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176571"/>
              </p:ext>
            </p:extLst>
          </p:nvPr>
        </p:nvGraphicFramePr>
        <p:xfrm>
          <a:off x="254759" y="2374900"/>
          <a:ext cx="1799230" cy="1381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9923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기본창</a:t>
                      </a:r>
                      <a:r>
                        <a:rPr lang="en-US" altLang="ko-KR" dirty="0" smtClean="0"/>
                        <a:t>(class 1)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생성된다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사라진다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2084"/>
              </p:ext>
            </p:extLst>
          </p:nvPr>
        </p:nvGraphicFramePr>
        <p:xfrm>
          <a:off x="3354159" y="987047"/>
          <a:ext cx="2049441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4944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오늘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인식한다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04248"/>
              </p:ext>
            </p:extLst>
          </p:nvPr>
        </p:nvGraphicFramePr>
        <p:xfrm>
          <a:off x="3378609" y="2272344"/>
          <a:ext cx="2049441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4944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smtClean="0"/>
                        <a:t>버튼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달력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인식한다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336134"/>
              </p:ext>
            </p:extLst>
          </p:nvPr>
        </p:nvGraphicFramePr>
        <p:xfrm>
          <a:off x="3378609" y="3675568"/>
          <a:ext cx="2058538" cy="1102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58538"/>
              </a:tblGrid>
              <a:tr h="121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인식한다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인터페이스가 변한다</a:t>
                      </a:r>
                      <a:r>
                        <a:rPr lang="en-US" altLang="ko-KR" sz="1200" dirty="0" smtClean="0"/>
                        <a:t>(class2)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0391"/>
              </p:ext>
            </p:extLst>
          </p:nvPr>
        </p:nvGraphicFramePr>
        <p:xfrm>
          <a:off x="3378609" y="5011495"/>
          <a:ext cx="2058538" cy="1102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58538"/>
              </a:tblGrid>
              <a:tr h="121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과제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인식한다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인터페이스가 변한다</a:t>
                      </a:r>
                      <a:r>
                        <a:rPr lang="en-US" altLang="ko-KR" sz="1200" dirty="0" smtClean="0"/>
                        <a:t>(class3)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577662"/>
              </p:ext>
            </p:extLst>
          </p:nvPr>
        </p:nvGraphicFramePr>
        <p:xfrm>
          <a:off x="6694451" y="1665514"/>
          <a:ext cx="2166057" cy="1198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660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텍스트 창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오늘 할 일들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출력된다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중요도에 따라 나열한다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927584"/>
              </p:ext>
            </p:extLst>
          </p:nvPr>
        </p:nvGraphicFramePr>
        <p:xfrm>
          <a:off x="6694451" y="3035488"/>
          <a:ext cx="2166057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660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텍스트 창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달력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할 일이 있는 날들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출력된다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표시된다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화살표 연결선 12"/>
          <p:cNvCxnSpPr>
            <a:endCxn id="4" idx="1"/>
          </p:cNvCxnSpPr>
          <p:nvPr/>
        </p:nvCxnSpPr>
        <p:spPr bwMode="auto">
          <a:xfrm flipV="1">
            <a:off x="2053989" y="1543307"/>
            <a:ext cx="1300170" cy="13977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>
            <a:stCxn id="3" idx="3"/>
            <a:endCxn id="5" idx="1"/>
          </p:cNvCxnSpPr>
          <p:nvPr/>
        </p:nvCxnSpPr>
        <p:spPr bwMode="auto">
          <a:xfrm flipV="1">
            <a:off x="2053989" y="2828604"/>
            <a:ext cx="1324620" cy="2371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/>
          <p:cNvCxnSpPr>
            <a:endCxn id="9" idx="1"/>
          </p:cNvCxnSpPr>
          <p:nvPr/>
        </p:nvCxnSpPr>
        <p:spPr bwMode="auto">
          <a:xfrm>
            <a:off x="1202871" y="3756660"/>
            <a:ext cx="2175738" cy="18060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/>
          <p:cNvCxnSpPr>
            <a:endCxn id="7" idx="1"/>
          </p:cNvCxnSpPr>
          <p:nvPr/>
        </p:nvCxnSpPr>
        <p:spPr bwMode="auto">
          <a:xfrm>
            <a:off x="1883229" y="3756660"/>
            <a:ext cx="1495380" cy="4700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stCxn id="4" idx="3"/>
            <a:endCxn id="10" idx="1"/>
          </p:cNvCxnSpPr>
          <p:nvPr/>
        </p:nvCxnSpPr>
        <p:spPr bwMode="auto">
          <a:xfrm>
            <a:off x="5403600" y="1543307"/>
            <a:ext cx="1290851" cy="7216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/>
          <p:cNvCxnSpPr>
            <a:stCxn id="5" idx="3"/>
            <a:endCxn id="11" idx="1"/>
          </p:cNvCxnSpPr>
          <p:nvPr/>
        </p:nvCxnSpPr>
        <p:spPr bwMode="auto">
          <a:xfrm>
            <a:off x="5428050" y="2828604"/>
            <a:ext cx="1266401" cy="7631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11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56157"/>
              </p:ext>
            </p:extLst>
          </p:nvPr>
        </p:nvGraphicFramePr>
        <p:xfrm>
          <a:off x="254759" y="2374900"/>
          <a:ext cx="1799230" cy="1651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9923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과제 </a:t>
                      </a:r>
                      <a:r>
                        <a:rPr lang="ko-KR" altLang="en-US" dirty="0" err="1" smtClean="0"/>
                        <a:t>등록창</a:t>
                      </a:r>
                      <a:r>
                        <a:rPr lang="en-US" altLang="ko-KR" dirty="0" smtClean="0"/>
                        <a:t>(class 4)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생성된다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사라진다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902870"/>
              </p:ext>
            </p:extLst>
          </p:nvPr>
        </p:nvGraphicFramePr>
        <p:xfrm>
          <a:off x="6529906" y="1047196"/>
          <a:ext cx="1429020" cy="731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텍스트 창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과목명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입력한다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8268"/>
              </p:ext>
            </p:extLst>
          </p:nvPr>
        </p:nvGraphicFramePr>
        <p:xfrm>
          <a:off x="3671478" y="5070002"/>
          <a:ext cx="1801284" cy="883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버튼</a:t>
                      </a:r>
                      <a:endParaRPr lang="ko-KR" altLang="en-US" sz="1000" dirty="0"/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돌아가기</a:t>
                      </a:r>
                      <a:endParaRPr lang="ko-KR" altLang="en-US" sz="1000" dirty="0"/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인식한다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인터페이스가 변한다</a:t>
                      </a:r>
                      <a:r>
                        <a:rPr lang="en-US" altLang="ko-KR" sz="1000" dirty="0" smtClean="0"/>
                        <a:t>(class1</a:t>
                      </a:r>
                      <a:r>
                        <a:rPr lang="ko-KR" altLang="en-US" sz="1000" dirty="0" smtClean="0"/>
                        <a:t>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60355"/>
              </p:ext>
            </p:extLst>
          </p:nvPr>
        </p:nvGraphicFramePr>
        <p:xfrm>
          <a:off x="3671478" y="4086340"/>
          <a:ext cx="1801284" cy="83485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버튼</a:t>
                      </a:r>
                      <a:endParaRPr lang="ko-KR" altLang="en-US" sz="1000" dirty="0"/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삭제</a:t>
                      </a:r>
                      <a:endParaRPr lang="ko-KR" altLang="en-US" sz="1000" dirty="0"/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인식한다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438397"/>
              </p:ext>
            </p:extLst>
          </p:nvPr>
        </p:nvGraphicFramePr>
        <p:xfrm>
          <a:off x="3671478" y="3030989"/>
          <a:ext cx="1801284" cy="83485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버튼</a:t>
                      </a:r>
                      <a:endParaRPr lang="ko-KR" altLang="en-US" sz="1000" dirty="0"/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삽입</a:t>
                      </a:r>
                      <a:endParaRPr lang="ko-KR" altLang="en-US" sz="1000" dirty="0"/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인식한다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30877"/>
              </p:ext>
            </p:extLst>
          </p:nvPr>
        </p:nvGraphicFramePr>
        <p:xfrm>
          <a:off x="3671478" y="1957473"/>
          <a:ext cx="1801284" cy="83485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버튼</a:t>
                      </a:r>
                      <a:endParaRPr lang="ko-KR" altLang="en-US" sz="1000" dirty="0"/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검색</a:t>
                      </a:r>
                      <a:endParaRPr lang="ko-KR" altLang="en-US" sz="1000" dirty="0"/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인식한다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64426"/>
              </p:ext>
            </p:extLst>
          </p:nvPr>
        </p:nvGraphicFramePr>
        <p:xfrm>
          <a:off x="3671478" y="937006"/>
          <a:ext cx="1801284" cy="883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버튼</a:t>
                      </a:r>
                      <a:endParaRPr lang="ko-KR" altLang="en-US" sz="1000" dirty="0"/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ToDo</a:t>
                      </a:r>
                      <a:r>
                        <a:rPr lang="ko-KR" altLang="en-US" sz="1000" dirty="0" smtClean="0"/>
                        <a:t>입력</a:t>
                      </a:r>
                      <a:endParaRPr lang="ko-KR" altLang="en-US" sz="1000" dirty="0"/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인식한다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인터페이스가 변한다</a:t>
                      </a:r>
                      <a:r>
                        <a:rPr lang="en-US" altLang="ko-KR" sz="1000" baseline="0" dirty="0" smtClean="0"/>
                        <a:t>(class2</a:t>
                      </a:r>
                      <a:r>
                        <a:rPr lang="ko-KR" altLang="en-US" sz="1000" baseline="0" dirty="0" smtClean="0"/>
                        <a:t>로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671687"/>
              </p:ext>
            </p:extLst>
          </p:nvPr>
        </p:nvGraphicFramePr>
        <p:xfrm>
          <a:off x="6529906" y="2009140"/>
          <a:ext cx="1429020" cy="731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텍스트 창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 교수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입력한다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변경한다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657987"/>
              </p:ext>
            </p:extLst>
          </p:nvPr>
        </p:nvGraphicFramePr>
        <p:xfrm>
          <a:off x="6529906" y="3025140"/>
          <a:ext cx="1429020" cy="731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텍스트 창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강의 요일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시간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입력한다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변경한다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74256"/>
              </p:ext>
            </p:extLst>
          </p:nvPr>
        </p:nvGraphicFramePr>
        <p:xfrm>
          <a:off x="6584497" y="4083421"/>
          <a:ext cx="1429020" cy="731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텍스트 창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수강 년도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학기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입력한다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변경한다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777653"/>
              </p:ext>
            </p:extLst>
          </p:nvPr>
        </p:nvGraphicFramePr>
        <p:xfrm>
          <a:off x="6584497" y="5134246"/>
          <a:ext cx="1429020" cy="731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텍스트 창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메인 텍스트 창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출력된다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직선 화살표 연결선 20"/>
          <p:cNvCxnSpPr>
            <a:endCxn id="15" idx="1"/>
          </p:cNvCxnSpPr>
          <p:nvPr/>
        </p:nvCxnSpPr>
        <p:spPr bwMode="auto">
          <a:xfrm flipV="1">
            <a:off x="2053989" y="1378966"/>
            <a:ext cx="1617489" cy="14870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endCxn id="14" idx="1"/>
          </p:cNvCxnSpPr>
          <p:nvPr/>
        </p:nvCxnSpPr>
        <p:spPr bwMode="auto">
          <a:xfrm flipV="1">
            <a:off x="2053989" y="2374899"/>
            <a:ext cx="1617489" cy="5866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/>
          <p:cNvCxnSpPr>
            <a:endCxn id="13" idx="1"/>
          </p:cNvCxnSpPr>
          <p:nvPr/>
        </p:nvCxnSpPr>
        <p:spPr bwMode="auto">
          <a:xfrm>
            <a:off x="2053989" y="3030989"/>
            <a:ext cx="1617489" cy="4174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>
            <a:endCxn id="12" idx="1"/>
          </p:cNvCxnSpPr>
          <p:nvPr/>
        </p:nvCxnSpPr>
        <p:spPr bwMode="auto">
          <a:xfrm>
            <a:off x="2053989" y="3200400"/>
            <a:ext cx="1617489" cy="13033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화살표 연결선 28"/>
          <p:cNvCxnSpPr>
            <a:endCxn id="10" idx="1"/>
          </p:cNvCxnSpPr>
          <p:nvPr/>
        </p:nvCxnSpPr>
        <p:spPr bwMode="auto">
          <a:xfrm>
            <a:off x="2053989" y="3448415"/>
            <a:ext cx="1617489" cy="20635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직선 연결선 30"/>
          <p:cNvCxnSpPr>
            <a:endCxn id="6" idx="1"/>
          </p:cNvCxnSpPr>
          <p:nvPr/>
        </p:nvCxnSpPr>
        <p:spPr bwMode="auto">
          <a:xfrm flipV="1">
            <a:off x="5472762" y="1412956"/>
            <a:ext cx="1057144" cy="9619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화살표 연결선 34"/>
          <p:cNvCxnSpPr>
            <a:endCxn id="19" idx="1"/>
          </p:cNvCxnSpPr>
          <p:nvPr/>
        </p:nvCxnSpPr>
        <p:spPr bwMode="auto">
          <a:xfrm>
            <a:off x="5472762" y="2374900"/>
            <a:ext cx="1111735" cy="312510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연결선 36"/>
          <p:cNvCxnSpPr>
            <a:endCxn id="16" idx="1"/>
          </p:cNvCxnSpPr>
          <p:nvPr/>
        </p:nvCxnSpPr>
        <p:spPr bwMode="auto">
          <a:xfrm flipV="1">
            <a:off x="5472762" y="2374900"/>
            <a:ext cx="1057144" cy="10735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>
            <a:stCxn id="13" idx="3"/>
            <a:endCxn id="17" idx="1"/>
          </p:cNvCxnSpPr>
          <p:nvPr/>
        </p:nvCxnSpPr>
        <p:spPr bwMode="auto">
          <a:xfrm flipV="1">
            <a:off x="5472762" y="3390900"/>
            <a:ext cx="1057144" cy="575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13" idx="3"/>
            <a:endCxn id="18" idx="1"/>
          </p:cNvCxnSpPr>
          <p:nvPr/>
        </p:nvCxnSpPr>
        <p:spPr bwMode="auto">
          <a:xfrm>
            <a:off x="5472762" y="3448415"/>
            <a:ext cx="1111735" cy="10007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>
            <a:stCxn id="12" idx="3"/>
            <a:endCxn id="16" idx="1"/>
          </p:cNvCxnSpPr>
          <p:nvPr/>
        </p:nvCxnSpPr>
        <p:spPr bwMode="auto">
          <a:xfrm flipV="1">
            <a:off x="5472762" y="2374900"/>
            <a:ext cx="1057144" cy="21288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/>
          <p:cNvCxnSpPr>
            <a:stCxn id="12" idx="3"/>
            <a:endCxn id="17" idx="1"/>
          </p:cNvCxnSpPr>
          <p:nvPr/>
        </p:nvCxnSpPr>
        <p:spPr bwMode="auto">
          <a:xfrm flipV="1">
            <a:off x="5472762" y="3390900"/>
            <a:ext cx="1057144" cy="11128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12" idx="3"/>
            <a:endCxn id="18" idx="1"/>
          </p:cNvCxnSpPr>
          <p:nvPr/>
        </p:nvCxnSpPr>
        <p:spPr bwMode="auto">
          <a:xfrm flipV="1">
            <a:off x="5472762" y="4449181"/>
            <a:ext cx="1111735" cy="5458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207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5515</TotalTime>
  <Words>168</Words>
  <Application>Microsoft Office PowerPoint</Application>
  <PresentationFormat>화면 슬라이드 쇼(4:3)</PresentationFormat>
  <Paragraphs>68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김승현</cp:lastModifiedBy>
  <cp:revision>502</cp:revision>
  <cp:lastPrinted>2001-07-23T08:42:52Z</cp:lastPrinted>
  <dcterms:created xsi:type="dcterms:W3CDTF">2011-02-22T01:37:12Z</dcterms:created>
  <dcterms:modified xsi:type="dcterms:W3CDTF">2017-05-24T13:20:43Z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