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60" r:id="rId4"/>
    <p:sldId id="269" r:id="rId5"/>
    <p:sldId id="261" r:id="rId6"/>
    <p:sldId id="259" r:id="rId7"/>
    <p:sldId id="263" r:id="rId8"/>
    <p:sldId id="267" r:id="rId9"/>
    <p:sldId id="268" r:id="rId10"/>
    <p:sldId id="264" r:id="rId11"/>
    <p:sldId id="265" r:id="rId12"/>
    <p:sldId id="266" r:id="rId13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1E2"/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78" d="100"/>
          <a:sy n="78" d="100"/>
        </p:scale>
        <p:origin x="1451" y="43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3BABC0-7CA0-4EA6-A9AB-6132AAA574C7}" type="doc">
      <dgm:prSet loTypeId="urn:microsoft.com/office/officeart/2009/3/layout/HorizontalOrganizationChart" loCatId="hierarchy" qsTypeId="urn:microsoft.com/office/officeart/2005/8/quickstyle/simple2" qsCatId="simple" csTypeId="urn:microsoft.com/office/officeart/2005/8/colors/accent1_3" csCatId="accent1" phldr="1"/>
      <dgm:spPr/>
      <dgm:t>
        <a:bodyPr/>
        <a:lstStyle/>
        <a:p>
          <a:pPr latinLnBrk="1"/>
          <a:endParaRPr lang="ko-KR" altLang="en-US"/>
        </a:p>
      </dgm:t>
    </dgm:pt>
    <dgm:pt modelId="{67778BA0-BC9B-4836-9151-122D867B2E2B}">
      <dgm:prSet phldrT="[텍스트]" custT="1"/>
      <dgm:spPr/>
      <dgm:t>
        <a:bodyPr/>
        <a:lstStyle/>
        <a:p>
          <a:pPr latinLnBrk="1"/>
          <a:r>
            <a:rPr lang="ko-KR" altLang="en-US" sz="1200" dirty="0" smtClean="0"/>
            <a:t>기본 화면</a:t>
          </a:r>
          <a:r>
            <a:rPr lang="en-US" altLang="ko-KR" sz="1200" dirty="0" smtClean="0"/>
            <a:t>-</a:t>
          </a:r>
          <a:r>
            <a:rPr lang="ko-KR" altLang="en-US" sz="1200" dirty="0" smtClean="0"/>
            <a:t>오늘</a:t>
          </a:r>
          <a:r>
            <a:rPr lang="en-US" altLang="ko-KR" sz="1200" dirty="0" smtClean="0"/>
            <a:t>(SC01)</a:t>
          </a:r>
          <a:endParaRPr lang="ko-KR" altLang="en-US" sz="1200" dirty="0"/>
        </a:p>
      </dgm:t>
    </dgm:pt>
    <dgm:pt modelId="{8E2BAEA2-6194-42CC-9854-1323FA55237B}" type="parTrans" cxnId="{337C677B-6099-4620-9E2C-E6F5298A1541}">
      <dgm:prSet/>
      <dgm:spPr/>
      <dgm:t>
        <a:bodyPr/>
        <a:lstStyle/>
        <a:p>
          <a:pPr latinLnBrk="1"/>
          <a:endParaRPr lang="ko-KR" altLang="en-US"/>
        </a:p>
      </dgm:t>
    </dgm:pt>
    <dgm:pt modelId="{E9E329FB-5D36-45F1-B0D1-78C074567E02}" type="sibTrans" cxnId="{337C677B-6099-4620-9E2C-E6F5298A1541}">
      <dgm:prSet/>
      <dgm:spPr/>
      <dgm:t>
        <a:bodyPr/>
        <a:lstStyle/>
        <a:p>
          <a:pPr latinLnBrk="1"/>
          <a:endParaRPr lang="ko-KR" altLang="en-US"/>
        </a:p>
      </dgm:t>
    </dgm:pt>
    <dgm:pt modelId="{DC912687-ED3E-4C50-AD92-AE05FD4FD6F7}" type="asst">
      <dgm:prSet phldrT="[텍스트]"/>
      <dgm:spPr/>
      <dgm:t>
        <a:bodyPr/>
        <a:lstStyle/>
        <a:p>
          <a:pPr latinLnBrk="1"/>
          <a:r>
            <a:rPr lang="ko-KR" altLang="en-US" dirty="0" smtClean="0"/>
            <a:t>오늘 할 일들을 나열</a:t>
          </a:r>
          <a:endParaRPr lang="ko-KR" altLang="en-US" dirty="0"/>
        </a:p>
      </dgm:t>
    </dgm:pt>
    <dgm:pt modelId="{A12C23FE-483B-4471-93BD-2872A4CB74C7}" type="parTrans" cxnId="{0BCF5B93-2FFE-43B0-99A5-EB135988C7A8}">
      <dgm:prSet/>
      <dgm:spPr/>
      <dgm:t>
        <a:bodyPr/>
        <a:lstStyle/>
        <a:p>
          <a:pPr latinLnBrk="1"/>
          <a:endParaRPr lang="ko-KR" altLang="en-US"/>
        </a:p>
      </dgm:t>
    </dgm:pt>
    <dgm:pt modelId="{72F1989E-9FDE-42FA-B926-10B4872D0474}" type="sibTrans" cxnId="{0BCF5B93-2FFE-43B0-99A5-EB135988C7A8}">
      <dgm:prSet/>
      <dgm:spPr/>
      <dgm:t>
        <a:bodyPr/>
        <a:lstStyle/>
        <a:p>
          <a:pPr latinLnBrk="1"/>
          <a:endParaRPr lang="ko-KR" altLang="en-US"/>
        </a:p>
      </dgm:t>
    </dgm:pt>
    <dgm:pt modelId="{E9924BC9-E3C0-47A3-849F-3038F0A820C6}">
      <dgm:prSet phldrT="[텍스트]"/>
      <dgm:spPr/>
      <dgm:t>
        <a:bodyPr/>
        <a:lstStyle/>
        <a:p>
          <a:pPr latinLnBrk="1"/>
          <a:r>
            <a:rPr lang="ko-KR" altLang="en-US" dirty="0" smtClean="0"/>
            <a:t>등록</a:t>
          </a:r>
          <a:r>
            <a:rPr lang="en-US" altLang="ko-KR" dirty="0" smtClean="0"/>
            <a:t>(</a:t>
          </a:r>
          <a:r>
            <a:rPr lang="en-US" altLang="ko-KR" dirty="0" err="1" smtClean="0"/>
            <a:t>ToDo</a:t>
          </a:r>
          <a:r>
            <a:rPr lang="ko-KR" altLang="en-US" dirty="0" smtClean="0"/>
            <a:t>항목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0807E185-8FA0-4C2B-94DB-ECE94D6D3065}" type="parTrans" cxnId="{CF6ADB7F-F9C1-4F12-AC74-E15D97A519A5}">
      <dgm:prSet/>
      <dgm:spPr/>
      <dgm:t>
        <a:bodyPr/>
        <a:lstStyle/>
        <a:p>
          <a:pPr latinLnBrk="1"/>
          <a:endParaRPr lang="ko-KR" altLang="en-US"/>
        </a:p>
      </dgm:t>
    </dgm:pt>
    <dgm:pt modelId="{CF1DB5D3-BB34-424A-9152-503E901E771C}" type="sibTrans" cxnId="{CF6ADB7F-F9C1-4F12-AC74-E15D97A519A5}">
      <dgm:prSet/>
      <dgm:spPr/>
      <dgm:t>
        <a:bodyPr/>
        <a:lstStyle/>
        <a:p>
          <a:pPr latinLnBrk="1"/>
          <a:endParaRPr lang="ko-KR" altLang="en-US"/>
        </a:p>
      </dgm:t>
    </dgm:pt>
    <dgm:pt modelId="{E9511FC8-F101-4468-A6F4-1C707081759C}">
      <dgm:prSet phldrT="[텍스트]"/>
      <dgm:spPr/>
      <dgm:t>
        <a:bodyPr/>
        <a:lstStyle/>
        <a:p>
          <a:pPr latinLnBrk="1"/>
          <a:r>
            <a:rPr lang="ko-KR" altLang="en-US" dirty="0" smtClean="0"/>
            <a:t>과제</a:t>
          </a:r>
          <a:r>
            <a:rPr lang="en-US" altLang="ko-KR" dirty="0" smtClean="0"/>
            <a:t>(SC03)</a:t>
          </a:r>
          <a:endParaRPr lang="ko-KR" altLang="en-US" dirty="0"/>
        </a:p>
      </dgm:t>
    </dgm:pt>
    <dgm:pt modelId="{00946C7E-8994-4CEA-A0C4-0892EF5B04AA}" type="parTrans" cxnId="{327B128E-BD7A-4603-ABD4-C31081AE681E}">
      <dgm:prSet/>
      <dgm:spPr/>
      <dgm:t>
        <a:bodyPr/>
        <a:lstStyle/>
        <a:p>
          <a:pPr latinLnBrk="1"/>
          <a:endParaRPr lang="ko-KR" altLang="en-US"/>
        </a:p>
      </dgm:t>
    </dgm:pt>
    <dgm:pt modelId="{4B180F45-5D3C-4E86-8DEF-AB17CAB459FF}" type="sibTrans" cxnId="{327B128E-BD7A-4603-ABD4-C31081AE681E}">
      <dgm:prSet/>
      <dgm:spPr/>
      <dgm:t>
        <a:bodyPr/>
        <a:lstStyle/>
        <a:p>
          <a:pPr latinLnBrk="1"/>
          <a:endParaRPr lang="ko-KR" altLang="en-US"/>
        </a:p>
      </dgm:t>
    </dgm:pt>
    <dgm:pt modelId="{26F716C4-47CF-4117-A950-932F95E2CE25}">
      <dgm:prSet phldrT="[텍스트]"/>
      <dgm:spPr/>
      <dgm:t>
        <a:bodyPr/>
        <a:lstStyle/>
        <a:p>
          <a:pPr latinLnBrk="1"/>
          <a:r>
            <a:rPr lang="ko-KR" altLang="en-US" dirty="0" smtClean="0"/>
            <a:t>등록</a:t>
          </a:r>
          <a:r>
            <a:rPr lang="en-US" altLang="ko-KR" dirty="0" smtClean="0"/>
            <a:t>(</a:t>
          </a:r>
          <a:r>
            <a:rPr lang="ko-KR" altLang="en-US" dirty="0" smtClean="0"/>
            <a:t>과제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8F0D552A-F625-475C-939F-EDF4CC45EB70}" type="parTrans" cxnId="{B0DB3775-A3DD-47F7-B868-9C70FCD86DB4}">
      <dgm:prSet/>
      <dgm:spPr/>
      <dgm:t>
        <a:bodyPr/>
        <a:lstStyle/>
        <a:p>
          <a:pPr latinLnBrk="1"/>
          <a:endParaRPr lang="ko-KR" altLang="en-US"/>
        </a:p>
      </dgm:t>
    </dgm:pt>
    <dgm:pt modelId="{C41D5B45-9327-4FD8-BEA2-7DF180AAC9D9}" type="sibTrans" cxnId="{B0DB3775-A3DD-47F7-B868-9C70FCD86DB4}">
      <dgm:prSet/>
      <dgm:spPr/>
      <dgm:t>
        <a:bodyPr/>
        <a:lstStyle/>
        <a:p>
          <a:pPr latinLnBrk="1"/>
          <a:endParaRPr lang="ko-KR" altLang="en-US"/>
        </a:p>
      </dgm:t>
    </dgm:pt>
    <dgm:pt modelId="{82FC768B-32FA-4579-9998-4EA864BC2F67}">
      <dgm:prSet phldrT="[텍스트]"/>
      <dgm:spPr/>
      <dgm:t>
        <a:bodyPr/>
        <a:lstStyle/>
        <a:p>
          <a:pPr latinLnBrk="1"/>
          <a:r>
            <a:rPr lang="ko-KR" altLang="en-US" dirty="0" smtClean="0"/>
            <a:t>진행 미완</a:t>
          </a:r>
          <a:endParaRPr lang="ko-KR" altLang="en-US" dirty="0"/>
        </a:p>
      </dgm:t>
    </dgm:pt>
    <dgm:pt modelId="{ED48AFD2-E8E9-4410-B211-49765F3E34E7}" type="parTrans" cxnId="{DB2C4CE7-B02B-4089-A4F1-9220C497A042}">
      <dgm:prSet/>
      <dgm:spPr/>
      <dgm:t>
        <a:bodyPr/>
        <a:lstStyle/>
        <a:p>
          <a:pPr latinLnBrk="1"/>
          <a:endParaRPr lang="ko-KR" altLang="en-US"/>
        </a:p>
      </dgm:t>
    </dgm:pt>
    <dgm:pt modelId="{95BC8AFF-B87B-4A30-9938-7EC7772CE42B}" type="sibTrans" cxnId="{DB2C4CE7-B02B-4089-A4F1-9220C497A042}">
      <dgm:prSet/>
      <dgm:spPr/>
      <dgm:t>
        <a:bodyPr/>
        <a:lstStyle/>
        <a:p>
          <a:pPr latinLnBrk="1"/>
          <a:endParaRPr lang="ko-KR" altLang="en-US"/>
        </a:p>
      </dgm:t>
    </dgm:pt>
    <dgm:pt modelId="{E0405648-5593-457C-BC68-00B735AE70B7}">
      <dgm:prSet phldrT="[텍스트]"/>
      <dgm:spPr/>
      <dgm:t>
        <a:bodyPr/>
        <a:lstStyle/>
        <a:p>
          <a:pPr latinLnBrk="1"/>
          <a:r>
            <a:rPr lang="ko-KR" altLang="en-US" dirty="0" smtClean="0"/>
            <a:t>진행 완성</a:t>
          </a:r>
          <a:endParaRPr lang="ko-KR" altLang="en-US" dirty="0"/>
        </a:p>
      </dgm:t>
    </dgm:pt>
    <dgm:pt modelId="{F0FA1BA0-ED71-4CC6-B171-352EA5BB8CD5}" type="parTrans" cxnId="{8886CEDA-0A15-412E-B5DE-0EADA6D14EEF}">
      <dgm:prSet/>
      <dgm:spPr/>
      <dgm:t>
        <a:bodyPr/>
        <a:lstStyle/>
        <a:p>
          <a:pPr latinLnBrk="1"/>
          <a:endParaRPr lang="ko-KR" altLang="en-US"/>
        </a:p>
      </dgm:t>
    </dgm:pt>
    <dgm:pt modelId="{2F7D144F-F5FD-4745-ACA3-D291ABFD0884}" type="sibTrans" cxnId="{8886CEDA-0A15-412E-B5DE-0EADA6D14EEF}">
      <dgm:prSet/>
      <dgm:spPr/>
      <dgm:t>
        <a:bodyPr/>
        <a:lstStyle/>
        <a:p>
          <a:pPr latinLnBrk="1"/>
          <a:endParaRPr lang="ko-KR" altLang="en-US"/>
        </a:p>
      </dgm:t>
    </dgm:pt>
    <dgm:pt modelId="{C97C66DF-5969-46E3-8340-02BED04E1DD0}">
      <dgm:prSet phldrT="[텍스트]"/>
      <dgm:spPr/>
      <dgm:t>
        <a:bodyPr/>
        <a:lstStyle/>
        <a:p>
          <a:pPr latinLnBrk="1"/>
          <a:r>
            <a:rPr lang="ko-KR" altLang="en-US" dirty="0" smtClean="0"/>
            <a:t>지남 미완</a:t>
          </a:r>
          <a:endParaRPr lang="ko-KR" altLang="en-US" dirty="0"/>
        </a:p>
      </dgm:t>
    </dgm:pt>
    <dgm:pt modelId="{1A91658B-5C9C-47BF-88B4-8BFCC5E87A0A}" type="parTrans" cxnId="{9FBDCED6-3467-4237-9114-A159D64B3276}">
      <dgm:prSet/>
      <dgm:spPr/>
      <dgm:t>
        <a:bodyPr/>
        <a:lstStyle/>
        <a:p>
          <a:pPr latinLnBrk="1"/>
          <a:endParaRPr lang="ko-KR" altLang="en-US"/>
        </a:p>
      </dgm:t>
    </dgm:pt>
    <dgm:pt modelId="{2CD8E17F-DBB8-42EC-B0BA-2756577071F4}" type="sibTrans" cxnId="{9FBDCED6-3467-4237-9114-A159D64B3276}">
      <dgm:prSet/>
      <dgm:spPr/>
      <dgm:t>
        <a:bodyPr/>
        <a:lstStyle/>
        <a:p>
          <a:pPr latinLnBrk="1"/>
          <a:endParaRPr lang="ko-KR" altLang="en-US"/>
        </a:p>
      </dgm:t>
    </dgm:pt>
    <dgm:pt modelId="{D0E0E39A-9EFE-4DB6-A0FB-85287CE6467E}">
      <dgm:prSet phldrT="[텍스트]"/>
      <dgm:spPr/>
      <dgm:t>
        <a:bodyPr/>
        <a:lstStyle/>
        <a:p>
          <a:pPr latinLnBrk="1"/>
          <a:r>
            <a:rPr lang="ko-KR" altLang="en-US" dirty="0" smtClean="0"/>
            <a:t>지남 완성</a:t>
          </a:r>
          <a:endParaRPr lang="ko-KR" altLang="en-US" dirty="0"/>
        </a:p>
      </dgm:t>
    </dgm:pt>
    <dgm:pt modelId="{EED14B57-32FB-4332-AF53-032ABF97A995}" type="parTrans" cxnId="{0C3030E4-5502-43D8-88E9-AA4435785CCD}">
      <dgm:prSet/>
      <dgm:spPr/>
      <dgm:t>
        <a:bodyPr/>
        <a:lstStyle/>
        <a:p>
          <a:pPr latinLnBrk="1"/>
          <a:endParaRPr lang="ko-KR" altLang="en-US"/>
        </a:p>
      </dgm:t>
    </dgm:pt>
    <dgm:pt modelId="{71B48ADC-8D9E-422D-B08E-1414D8EC6905}" type="sibTrans" cxnId="{0C3030E4-5502-43D8-88E9-AA4435785CCD}">
      <dgm:prSet/>
      <dgm:spPr/>
      <dgm:t>
        <a:bodyPr/>
        <a:lstStyle/>
        <a:p>
          <a:pPr latinLnBrk="1"/>
          <a:endParaRPr lang="ko-KR" altLang="en-US"/>
        </a:p>
      </dgm:t>
    </dgm:pt>
    <dgm:pt modelId="{0F0D09B0-B617-419F-AF20-0FFE27A124F3}">
      <dgm:prSet phldrT="[텍스트]"/>
      <dgm:spPr/>
      <dgm:t>
        <a:bodyPr/>
        <a:lstStyle/>
        <a:p>
          <a:pPr latinLnBrk="1"/>
          <a:r>
            <a:rPr lang="ko-KR" altLang="en-US" dirty="0" smtClean="0"/>
            <a:t>기능</a:t>
          </a:r>
          <a:endParaRPr lang="ko-KR" altLang="en-US" dirty="0"/>
        </a:p>
      </dgm:t>
    </dgm:pt>
    <dgm:pt modelId="{60D7EFA0-F13A-4CF3-AB79-AC4FF54062C1}" type="parTrans" cxnId="{AA9BC9B8-1B74-4516-AB7F-148BB651818C}">
      <dgm:prSet/>
      <dgm:spPr/>
      <dgm:t>
        <a:bodyPr/>
        <a:lstStyle/>
        <a:p>
          <a:pPr latinLnBrk="1"/>
          <a:endParaRPr lang="ko-KR" altLang="en-US"/>
        </a:p>
      </dgm:t>
    </dgm:pt>
    <dgm:pt modelId="{C9A0397A-D165-41AA-A9F3-42B9CD0BBCCB}" type="sibTrans" cxnId="{AA9BC9B8-1B74-4516-AB7F-148BB651818C}">
      <dgm:prSet/>
      <dgm:spPr/>
      <dgm:t>
        <a:bodyPr/>
        <a:lstStyle/>
        <a:p>
          <a:pPr latinLnBrk="1"/>
          <a:endParaRPr lang="ko-KR" altLang="en-US"/>
        </a:p>
      </dgm:t>
    </dgm:pt>
    <dgm:pt modelId="{BAB3FDED-800C-47ED-B719-E2E41AC5919F}">
      <dgm:prSet phldrT="[텍스트]"/>
      <dgm:spPr/>
      <dgm:t>
        <a:bodyPr/>
        <a:lstStyle/>
        <a:p>
          <a:pPr latinLnBrk="1"/>
          <a:r>
            <a:rPr lang="ko-KR" altLang="en-US" dirty="0" smtClean="0"/>
            <a:t>검색</a:t>
          </a:r>
          <a:endParaRPr lang="ko-KR" altLang="en-US" dirty="0"/>
        </a:p>
      </dgm:t>
    </dgm:pt>
    <dgm:pt modelId="{E0CF0C62-8AA5-46F8-A739-459C0B12A363}" type="parTrans" cxnId="{EB83799E-F2C0-493E-9309-C73D3C72A0E9}">
      <dgm:prSet/>
      <dgm:spPr/>
      <dgm:t>
        <a:bodyPr/>
        <a:lstStyle/>
        <a:p>
          <a:pPr latinLnBrk="1"/>
          <a:endParaRPr lang="ko-KR" altLang="en-US"/>
        </a:p>
      </dgm:t>
    </dgm:pt>
    <dgm:pt modelId="{2835528F-CFF7-48C5-91BB-7116B23BC729}" type="sibTrans" cxnId="{EB83799E-F2C0-493E-9309-C73D3C72A0E9}">
      <dgm:prSet/>
      <dgm:spPr/>
      <dgm:t>
        <a:bodyPr/>
        <a:lstStyle/>
        <a:p>
          <a:pPr latinLnBrk="1"/>
          <a:endParaRPr lang="ko-KR" altLang="en-US"/>
        </a:p>
      </dgm:t>
    </dgm:pt>
    <dgm:pt modelId="{EBA3BEDE-9FEE-4678-99D3-ED6CC890E437}">
      <dgm:prSet phldrT="[텍스트]"/>
      <dgm:spPr/>
      <dgm:t>
        <a:bodyPr/>
        <a:lstStyle/>
        <a:p>
          <a:pPr latinLnBrk="1"/>
          <a:r>
            <a:rPr lang="ko-KR" altLang="en-US" dirty="0" smtClean="0"/>
            <a:t>삽입</a:t>
          </a:r>
          <a:endParaRPr lang="ko-KR" altLang="en-US" dirty="0"/>
        </a:p>
      </dgm:t>
    </dgm:pt>
    <dgm:pt modelId="{165C61BE-908D-4B11-9802-BE62F49B0A36}" type="parTrans" cxnId="{EF8C4264-AEFF-4000-8F41-327A897BDC7D}">
      <dgm:prSet/>
      <dgm:spPr/>
      <dgm:t>
        <a:bodyPr/>
        <a:lstStyle/>
        <a:p>
          <a:pPr latinLnBrk="1"/>
          <a:endParaRPr lang="ko-KR" altLang="en-US"/>
        </a:p>
      </dgm:t>
    </dgm:pt>
    <dgm:pt modelId="{B8772D27-812D-4A1F-83C7-CEAA2CE37F0B}" type="sibTrans" cxnId="{EF8C4264-AEFF-4000-8F41-327A897BDC7D}">
      <dgm:prSet/>
      <dgm:spPr/>
      <dgm:t>
        <a:bodyPr/>
        <a:lstStyle/>
        <a:p>
          <a:pPr latinLnBrk="1"/>
          <a:endParaRPr lang="ko-KR" altLang="en-US"/>
        </a:p>
      </dgm:t>
    </dgm:pt>
    <dgm:pt modelId="{A16C9DB4-C514-4E5D-9075-0F8EA1D9B45D}">
      <dgm:prSet phldrT="[텍스트]"/>
      <dgm:spPr/>
      <dgm:t>
        <a:bodyPr/>
        <a:lstStyle/>
        <a:p>
          <a:pPr latinLnBrk="1"/>
          <a:r>
            <a:rPr lang="ko-KR" altLang="en-US" dirty="0" smtClean="0"/>
            <a:t>삭제</a:t>
          </a:r>
          <a:endParaRPr lang="ko-KR" altLang="en-US" dirty="0"/>
        </a:p>
      </dgm:t>
    </dgm:pt>
    <dgm:pt modelId="{34A5BCC1-6AB7-4115-9692-6B2B7DE247A8}" type="parTrans" cxnId="{4481C5E8-0A84-4F7C-B63C-5DB6775748F0}">
      <dgm:prSet/>
      <dgm:spPr/>
      <dgm:t>
        <a:bodyPr/>
        <a:lstStyle/>
        <a:p>
          <a:pPr latinLnBrk="1"/>
          <a:endParaRPr lang="ko-KR" altLang="en-US"/>
        </a:p>
      </dgm:t>
    </dgm:pt>
    <dgm:pt modelId="{2AA6A192-E40F-45CE-B68A-C81A08A14335}" type="sibTrans" cxnId="{4481C5E8-0A84-4F7C-B63C-5DB6775748F0}">
      <dgm:prSet/>
      <dgm:spPr/>
      <dgm:t>
        <a:bodyPr/>
        <a:lstStyle/>
        <a:p>
          <a:pPr latinLnBrk="1"/>
          <a:endParaRPr lang="ko-KR" altLang="en-US"/>
        </a:p>
      </dgm:t>
    </dgm:pt>
    <dgm:pt modelId="{B0E23C71-B2B4-4A6E-AB4A-C21001A3D823}">
      <dgm:prSet phldrT="[텍스트]"/>
      <dgm:spPr/>
      <dgm:t>
        <a:bodyPr/>
        <a:lstStyle/>
        <a:p>
          <a:pPr latinLnBrk="1"/>
          <a:r>
            <a:rPr lang="ko-KR" altLang="en-US" dirty="0" smtClean="0"/>
            <a:t>기능</a:t>
          </a:r>
          <a:endParaRPr lang="ko-KR" altLang="en-US" dirty="0"/>
        </a:p>
      </dgm:t>
    </dgm:pt>
    <dgm:pt modelId="{C292EAD0-A63C-455C-9A8E-33CD4912C59C}" type="parTrans" cxnId="{837A0BEF-5696-4A62-A32D-77EA703343B1}">
      <dgm:prSet/>
      <dgm:spPr/>
      <dgm:t>
        <a:bodyPr/>
        <a:lstStyle/>
        <a:p>
          <a:pPr latinLnBrk="1"/>
          <a:endParaRPr lang="ko-KR" altLang="en-US"/>
        </a:p>
      </dgm:t>
    </dgm:pt>
    <dgm:pt modelId="{332D9A40-751F-45ED-B4E4-ADE1916F2B29}" type="sibTrans" cxnId="{837A0BEF-5696-4A62-A32D-77EA703343B1}">
      <dgm:prSet/>
      <dgm:spPr/>
      <dgm:t>
        <a:bodyPr/>
        <a:lstStyle/>
        <a:p>
          <a:pPr latinLnBrk="1"/>
          <a:endParaRPr lang="ko-KR" altLang="en-US"/>
        </a:p>
      </dgm:t>
    </dgm:pt>
    <dgm:pt modelId="{C1DDE9F5-2805-4073-BB68-7B87B2EB2215}">
      <dgm:prSet phldrT="[텍스트]"/>
      <dgm:spPr/>
      <dgm:t>
        <a:bodyPr/>
        <a:lstStyle/>
        <a:p>
          <a:pPr latinLnBrk="1"/>
          <a:r>
            <a:rPr lang="ko-KR" altLang="en-US" dirty="0" smtClean="0"/>
            <a:t>검색</a:t>
          </a:r>
          <a:endParaRPr lang="ko-KR" altLang="en-US" dirty="0"/>
        </a:p>
      </dgm:t>
    </dgm:pt>
    <dgm:pt modelId="{5311AC66-DFA6-4B47-9366-67A0AB53AF5E}" type="parTrans" cxnId="{07657F51-B099-4D9A-B88E-EBE2CBD64CC5}">
      <dgm:prSet/>
      <dgm:spPr/>
      <dgm:t>
        <a:bodyPr/>
        <a:lstStyle/>
        <a:p>
          <a:pPr latinLnBrk="1"/>
          <a:endParaRPr lang="ko-KR" altLang="en-US"/>
        </a:p>
      </dgm:t>
    </dgm:pt>
    <dgm:pt modelId="{44B216ED-3C17-496D-AB58-EBB589A4E578}" type="sibTrans" cxnId="{07657F51-B099-4D9A-B88E-EBE2CBD64CC5}">
      <dgm:prSet/>
      <dgm:spPr/>
      <dgm:t>
        <a:bodyPr/>
        <a:lstStyle/>
        <a:p>
          <a:pPr latinLnBrk="1"/>
          <a:endParaRPr lang="ko-KR" altLang="en-US"/>
        </a:p>
      </dgm:t>
    </dgm:pt>
    <dgm:pt modelId="{6D563B9F-F7A2-4734-888F-6CDD8716DD3F}">
      <dgm:prSet phldrT="[텍스트]"/>
      <dgm:spPr/>
      <dgm:t>
        <a:bodyPr/>
        <a:lstStyle/>
        <a:p>
          <a:pPr latinLnBrk="1"/>
          <a:r>
            <a:rPr lang="ko-KR" altLang="en-US" dirty="0" smtClean="0"/>
            <a:t>삽입</a:t>
          </a:r>
          <a:endParaRPr lang="ko-KR" altLang="en-US" dirty="0"/>
        </a:p>
      </dgm:t>
    </dgm:pt>
    <dgm:pt modelId="{4BBCA7B1-04DC-4FDF-85FF-36524F77A227}" type="parTrans" cxnId="{0EE8E30D-52E8-4A9C-8728-DDB56ED4BEA4}">
      <dgm:prSet/>
      <dgm:spPr/>
      <dgm:t>
        <a:bodyPr/>
        <a:lstStyle/>
        <a:p>
          <a:pPr latinLnBrk="1"/>
          <a:endParaRPr lang="ko-KR" altLang="en-US"/>
        </a:p>
      </dgm:t>
    </dgm:pt>
    <dgm:pt modelId="{6121F495-A01B-4D17-80E1-2EF79D3C634F}" type="sibTrans" cxnId="{0EE8E30D-52E8-4A9C-8728-DDB56ED4BEA4}">
      <dgm:prSet/>
      <dgm:spPr/>
      <dgm:t>
        <a:bodyPr/>
        <a:lstStyle/>
        <a:p>
          <a:pPr latinLnBrk="1"/>
          <a:endParaRPr lang="ko-KR" altLang="en-US"/>
        </a:p>
      </dgm:t>
    </dgm:pt>
    <dgm:pt modelId="{296E12CB-8B17-42D9-9C0C-6148A75CE3C8}">
      <dgm:prSet phldrT="[텍스트]"/>
      <dgm:spPr/>
      <dgm:t>
        <a:bodyPr/>
        <a:lstStyle/>
        <a:p>
          <a:pPr latinLnBrk="1"/>
          <a:r>
            <a:rPr lang="ko-KR" altLang="en-US" dirty="0" smtClean="0"/>
            <a:t>삭제</a:t>
          </a:r>
          <a:endParaRPr lang="ko-KR" altLang="en-US" dirty="0"/>
        </a:p>
      </dgm:t>
    </dgm:pt>
    <dgm:pt modelId="{D8645588-B63E-4341-B41E-4F27BD6E7628}" type="parTrans" cxnId="{2E7C912A-A295-4D21-8A50-B5F40CA0E53A}">
      <dgm:prSet/>
      <dgm:spPr/>
      <dgm:t>
        <a:bodyPr/>
        <a:lstStyle/>
        <a:p>
          <a:pPr latinLnBrk="1"/>
          <a:endParaRPr lang="ko-KR" altLang="en-US"/>
        </a:p>
      </dgm:t>
    </dgm:pt>
    <dgm:pt modelId="{2A3A325C-924F-4359-B358-FF4745A3B1E9}" type="sibTrans" cxnId="{2E7C912A-A295-4D21-8A50-B5F40CA0E53A}">
      <dgm:prSet/>
      <dgm:spPr/>
      <dgm:t>
        <a:bodyPr/>
        <a:lstStyle/>
        <a:p>
          <a:pPr latinLnBrk="1"/>
          <a:endParaRPr lang="ko-KR" altLang="en-US"/>
        </a:p>
      </dgm:t>
    </dgm:pt>
    <dgm:pt modelId="{0796E497-D914-4D46-BE8B-E18F483DA4D2}" type="asst">
      <dgm:prSet phldrT="[텍스트]"/>
      <dgm:spPr/>
      <dgm:t>
        <a:bodyPr/>
        <a:lstStyle/>
        <a:p>
          <a:pPr latinLnBrk="1"/>
          <a:r>
            <a:rPr lang="ko-KR" altLang="en-US" dirty="0" smtClean="0"/>
            <a:t>달력 출력</a:t>
          </a:r>
          <a:endParaRPr lang="ko-KR" altLang="en-US" dirty="0"/>
        </a:p>
      </dgm:t>
    </dgm:pt>
    <dgm:pt modelId="{3EB474F2-2F76-46CB-A6A5-75E9E0FEC0C5}" type="parTrans" cxnId="{FB8D2D0C-55D4-461B-B6EC-1EB00A8B6784}">
      <dgm:prSet/>
      <dgm:spPr/>
      <dgm:t>
        <a:bodyPr/>
        <a:lstStyle/>
        <a:p>
          <a:pPr latinLnBrk="1"/>
          <a:endParaRPr lang="ko-KR" altLang="en-US"/>
        </a:p>
      </dgm:t>
    </dgm:pt>
    <dgm:pt modelId="{56B1329F-5808-4B88-B8CB-F6B02E7CC727}" type="sibTrans" cxnId="{FB8D2D0C-55D4-461B-B6EC-1EB00A8B6784}">
      <dgm:prSet/>
      <dgm:spPr/>
      <dgm:t>
        <a:bodyPr/>
        <a:lstStyle/>
        <a:p>
          <a:pPr latinLnBrk="1"/>
          <a:endParaRPr lang="ko-KR" altLang="en-US"/>
        </a:p>
      </dgm:t>
    </dgm:pt>
    <dgm:pt modelId="{F512E9C2-0101-4EE4-B9A7-37C9C215092F}" type="asst">
      <dgm:prSet phldrT="[텍스트]"/>
      <dgm:spPr/>
      <dgm:t>
        <a:bodyPr/>
        <a:lstStyle/>
        <a:p>
          <a:pPr latinLnBrk="1"/>
          <a:r>
            <a:rPr lang="ko-KR" altLang="en-US" dirty="0" smtClean="0"/>
            <a:t>할 일이 있는 날짜에 별도의 표시</a:t>
          </a:r>
          <a:endParaRPr lang="ko-KR" altLang="en-US" dirty="0"/>
        </a:p>
      </dgm:t>
    </dgm:pt>
    <dgm:pt modelId="{B016BD04-FC11-41DB-BC5F-DDF65414C582}" type="parTrans" cxnId="{28A2A248-671E-4D72-ADDC-06CC7C9B6E1A}">
      <dgm:prSet/>
      <dgm:spPr/>
      <dgm:t>
        <a:bodyPr/>
        <a:lstStyle/>
        <a:p>
          <a:pPr latinLnBrk="1"/>
          <a:endParaRPr lang="ko-KR" altLang="en-US"/>
        </a:p>
      </dgm:t>
    </dgm:pt>
    <dgm:pt modelId="{CFA14661-504E-46D7-B548-62367FF0E653}" type="sibTrans" cxnId="{28A2A248-671E-4D72-ADDC-06CC7C9B6E1A}">
      <dgm:prSet/>
      <dgm:spPr/>
      <dgm:t>
        <a:bodyPr/>
        <a:lstStyle/>
        <a:p>
          <a:pPr latinLnBrk="1"/>
          <a:endParaRPr lang="ko-KR" altLang="en-US"/>
        </a:p>
      </dgm:t>
    </dgm:pt>
    <dgm:pt modelId="{F1040837-3486-47F0-8611-79A2E0598315}">
      <dgm:prSet phldrT="[텍스트]"/>
      <dgm:spPr/>
      <dgm:t>
        <a:bodyPr/>
        <a:lstStyle/>
        <a:p>
          <a:pPr latinLnBrk="1"/>
          <a:r>
            <a:rPr lang="ko-KR" altLang="en-US" dirty="0" smtClean="0"/>
            <a:t>날짜 우선</a:t>
          </a:r>
          <a:r>
            <a:rPr lang="en-US" altLang="ko-KR" dirty="0" smtClean="0"/>
            <a:t>/ </a:t>
          </a:r>
          <a:r>
            <a:rPr lang="ko-KR" altLang="en-US" dirty="0" smtClean="0"/>
            <a:t>그 후 중요도에 따라 출력</a:t>
          </a:r>
          <a:endParaRPr lang="ko-KR" altLang="en-US" dirty="0"/>
        </a:p>
      </dgm:t>
    </dgm:pt>
    <dgm:pt modelId="{8597BF0D-3A5D-4F8F-A494-19225A68DBE1}" type="parTrans" cxnId="{F0EC1207-C8F7-40B9-81B0-3CDEA2CF09C2}">
      <dgm:prSet/>
      <dgm:spPr/>
      <dgm:t>
        <a:bodyPr/>
        <a:lstStyle/>
        <a:p>
          <a:pPr latinLnBrk="1"/>
          <a:endParaRPr lang="ko-KR" altLang="en-US"/>
        </a:p>
      </dgm:t>
    </dgm:pt>
    <dgm:pt modelId="{654268FB-B64F-41B8-ABD9-2E43C6D4251A}" type="sibTrans" cxnId="{F0EC1207-C8F7-40B9-81B0-3CDEA2CF09C2}">
      <dgm:prSet/>
      <dgm:spPr/>
      <dgm:t>
        <a:bodyPr/>
        <a:lstStyle/>
        <a:p>
          <a:pPr latinLnBrk="1"/>
          <a:endParaRPr lang="ko-KR" altLang="en-US"/>
        </a:p>
      </dgm:t>
    </dgm:pt>
    <dgm:pt modelId="{AB167865-BD9C-422C-9550-56819A1C78B5}">
      <dgm:prSet phldrT="[텍스트]"/>
      <dgm:spPr/>
      <dgm:t>
        <a:bodyPr/>
        <a:lstStyle/>
        <a:p>
          <a:pPr latinLnBrk="1"/>
          <a:r>
            <a:rPr lang="ko-KR" altLang="en-US" dirty="0" smtClean="0"/>
            <a:t>출력 범위</a:t>
          </a:r>
          <a:endParaRPr lang="ko-KR" altLang="en-US" dirty="0"/>
        </a:p>
      </dgm:t>
    </dgm:pt>
    <dgm:pt modelId="{A0F6EB86-EE49-4DEC-A08C-10F171FCDA20}" type="parTrans" cxnId="{D0BBD83F-B317-488C-B44A-8FB4A8553072}">
      <dgm:prSet/>
      <dgm:spPr/>
      <dgm:t>
        <a:bodyPr/>
        <a:lstStyle/>
        <a:p>
          <a:pPr latinLnBrk="1"/>
          <a:endParaRPr lang="ko-KR" altLang="en-US"/>
        </a:p>
      </dgm:t>
    </dgm:pt>
    <dgm:pt modelId="{F21ED9B9-68DA-4DC6-B180-034B786D0270}" type="sibTrans" cxnId="{D0BBD83F-B317-488C-B44A-8FB4A8553072}">
      <dgm:prSet/>
      <dgm:spPr/>
      <dgm:t>
        <a:bodyPr/>
        <a:lstStyle/>
        <a:p>
          <a:pPr latinLnBrk="1"/>
          <a:endParaRPr lang="ko-KR" altLang="en-US"/>
        </a:p>
      </dgm:t>
    </dgm:pt>
    <dgm:pt modelId="{BF8E031D-EAF7-4A72-B56A-B9C4A1DF6BC8}" type="asst">
      <dgm:prSet phldrT="[텍스트]"/>
      <dgm:spPr/>
      <dgm:t>
        <a:bodyPr/>
        <a:lstStyle/>
        <a:p>
          <a:pPr latinLnBrk="1"/>
          <a:r>
            <a:rPr lang="ko-KR" altLang="en-US" dirty="0" smtClean="0"/>
            <a:t>달력</a:t>
          </a:r>
          <a:r>
            <a:rPr lang="en-US" altLang="ko-KR" dirty="0" smtClean="0"/>
            <a:t>(SC02)</a:t>
          </a:r>
          <a:endParaRPr lang="ko-KR" altLang="en-US" dirty="0"/>
        </a:p>
      </dgm:t>
    </dgm:pt>
    <dgm:pt modelId="{51CE754E-931B-4A9A-92D9-837FF1E81847}" type="parTrans" cxnId="{9DBC7ECC-AF7D-46D1-8470-6D0590AACF12}">
      <dgm:prSet/>
      <dgm:spPr/>
      <dgm:t>
        <a:bodyPr/>
        <a:lstStyle/>
        <a:p>
          <a:pPr latinLnBrk="1"/>
          <a:endParaRPr lang="ko-KR" altLang="en-US"/>
        </a:p>
      </dgm:t>
    </dgm:pt>
    <dgm:pt modelId="{B30C6BE4-7781-4609-B49F-471B908BF15A}" type="sibTrans" cxnId="{9DBC7ECC-AF7D-46D1-8470-6D0590AACF12}">
      <dgm:prSet/>
      <dgm:spPr/>
      <dgm:t>
        <a:bodyPr/>
        <a:lstStyle/>
        <a:p>
          <a:pPr latinLnBrk="1"/>
          <a:endParaRPr lang="ko-KR" altLang="en-US"/>
        </a:p>
      </dgm:t>
    </dgm:pt>
    <dgm:pt modelId="{FBDF4B0C-59CE-47BD-A0CA-ADA79D8AD3A4}" type="asst">
      <dgm:prSet phldrT="[텍스트]"/>
      <dgm:spPr/>
      <dgm:t>
        <a:bodyPr/>
        <a:lstStyle/>
        <a:p>
          <a:pPr latinLnBrk="1"/>
          <a:r>
            <a:rPr lang="ko-KR" altLang="en-US" dirty="0" smtClean="0"/>
            <a:t>중요한 </a:t>
          </a:r>
          <a:r>
            <a:rPr lang="en-US" altLang="ko-KR" dirty="0" err="1" smtClean="0"/>
            <a:t>ToDo</a:t>
          </a:r>
          <a:r>
            <a:rPr lang="ko-KR" altLang="en-US" dirty="0" smtClean="0"/>
            <a:t>항목 우선 나열</a:t>
          </a:r>
          <a:endParaRPr lang="ko-KR" altLang="en-US" dirty="0"/>
        </a:p>
      </dgm:t>
    </dgm:pt>
    <dgm:pt modelId="{D88B6212-ACB0-4CAE-BB73-E7263AA24FA3}" type="parTrans" cxnId="{DEDB46BB-50D8-474C-BA87-D5534261BEC9}">
      <dgm:prSet/>
      <dgm:spPr/>
      <dgm:t>
        <a:bodyPr/>
        <a:lstStyle/>
        <a:p>
          <a:pPr latinLnBrk="1"/>
          <a:endParaRPr lang="ko-KR" altLang="en-US"/>
        </a:p>
      </dgm:t>
    </dgm:pt>
    <dgm:pt modelId="{52AA26F2-7CF1-4873-ACD8-B3BEBE14BE80}" type="sibTrans" cxnId="{DEDB46BB-50D8-474C-BA87-D5534261BEC9}">
      <dgm:prSet/>
      <dgm:spPr/>
      <dgm:t>
        <a:bodyPr/>
        <a:lstStyle/>
        <a:p>
          <a:pPr latinLnBrk="1"/>
          <a:endParaRPr lang="ko-KR" altLang="en-US"/>
        </a:p>
      </dgm:t>
    </dgm:pt>
    <dgm:pt modelId="{ECED493C-F428-4722-8570-A94917AAC128}" type="pres">
      <dgm:prSet presAssocID="{913BABC0-7CA0-4EA6-A9AB-6132AAA574C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3C8D037-D1C2-48AA-9E7E-4FF7A5DE5BD2}" type="pres">
      <dgm:prSet presAssocID="{67778BA0-BC9B-4836-9151-122D867B2E2B}" presName="hierRoot1" presStyleCnt="0">
        <dgm:presLayoutVars>
          <dgm:hierBranch val="init"/>
        </dgm:presLayoutVars>
      </dgm:prSet>
      <dgm:spPr/>
    </dgm:pt>
    <dgm:pt modelId="{1BF56641-8C8C-4863-9015-0BA45C1B955C}" type="pres">
      <dgm:prSet presAssocID="{67778BA0-BC9B-4836-9151-122D867B2E2B}" presName="rootComposite1" presStyleCnt="0"/>
      <dgm:spPr/>
    </dgm:pt>
    <dgm:pt modelId="{08746C0C-1EF6-4633-9C19-AAE0AA36C6E8}" type="pres">
      <dgm:prSet presAssocID="{67778BA0-BC9B-4836-9151-122D867B2E2B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77612C9-796C-48DD-B571-4850D81B3D35}" type="pres">
      <dgm:prSet presAssocID="{67778BA0-BC9B-4836-9151-122D867B2E2B}" presName="rootConnector1" presStyleLbl="node1" presStyleIdx="0" presStyleCnt="0"/>
      <dgm:spPr/>
    </dgm:pt>
    <dgm:pt modelId="{0F3E7CCA-01D4-418D-B934-6B0CA96ADEFF}" type="pres">
      <dgm:prSet presAssocID="{67778BA0-BC9B-4836-9151-122D867B2E2B}" presName="hierChild2" presStyleCnt="0"/>
      <dgm:spPr/>
    </dgm:pt>
    <dgm:pt modelId="{684A3290-3613-4797-9AEA-C77A5ADDBA9B}" type="pres">
      <dgm:prSet presAssocID="{00946C7E-8994-4CEA-A0C4-0892EF5B04AA}" presName="Name64" presStyleLbl="parChTrans1D2" presStyleIdx="0" presStyleCnt="5"/>
      <dgm:spPr/>
    </dgm:pt>
    <dgm:pt modelId="{BEA451D2-D51B-4AF1-9513-B6EA0B151F98}" type="pres">
      <dgm:prSet presAssocID="{E9511FC8-F101-4468-A6F4-1C707081759C}" presName="hierRoot2" presStyleCnt="0">
        <dgm:presLayoutVars>
          <dgm:hierBranch val="init"/>
        </dgm:presLayoutVars>
      </dgm:prSet>
      <dgm:spPr/>
    </dgm:pt>
    <dgm:pt modelId="{0C334DD6-D7A0-461D-A2E5-3293F71D4A24}" type="pres">
      <dgm:prSet presAssocID="{E9511FC8-F101-4468-A6F4-1C707081759C}" presName="rootComposite" presStyleCnt="0"/>
      <dgm:spPr/>
    </dgm:pt>
    <dgm:pt modelId="{D176B1CD-ECFC-4C04-AB1B-87BD5EBE7BAE}" type="pres">
      <dgm:prSet presAssocID="{E9511FC8-F101-4468-A6F4-1C707081759C}" presName="rootText" presStyleLbl="node2" presStyleIdx="0" presStyleCnt="3">
        <dgm:presLayoutVars>
          <dgm:chPref val="3"/>
        </dgm:presLayoutVars>
      </dgm:prSet>
      <dgm:spPr/>
    </dgm:pt>
    <dgm:pt modelId="{7DF9CA5B-1673-417D-B770-C90394C47397}" type="pres">
      <dgm:prSet presAssocID="{E9511FC8-F101-4468-A6F4-1C707081759C}" presName="rootConnector" presStyleLbl="node2" presStyleIdx="0" presStyleCnt="3"/>
      <dgm:spPr/>
    </dgm:pt>
    <dgm:pt modelId="{17C37DC3-829D-4D6C-87F1-763E05E0A728}" type="pres">
      <dgm:prSet presAssocID="{E9511FC8-F101-4468-A6F4-1C707081759C}" presName="hierChild4" presStyleCnt="0"/>
      <dgm:spPr/>
    </dgm:pt>
    <dgm:pt modelId="{E5672A13-8FE5-4E6A-97C2-187D8213ECBA}" type="pres">
      <dgm:prSet presAssocID="{8597BF0D-3A5D-4F8F-A494-19225A68DBE1}" presName="Name64" presStyleLbl="parChTrans1D3" presStyleIdx="0" presStyleCnt="7"/>
      <dgm:spPr/>
    </dgm:pt>
    <dgm:pt modelId="{F86B6121-5D1C-40D2-8999-99D53616E8D1}" type="pres">
      <dgm:prSet presAssocID="{F1040837-3486-47F0-8611-79A2E0598315}" presName="hierRoot2" presStyleCnt="0">
        <dgm:presLayoutVars>
          <dgm:hierBranch val="init"/>
        </dgm:presLayoutVars>
      </dgm:prSet>
      <dgm:spPr/>
    </dgm:pt>
    <dgm:pt modelId="{E0D56B54-76FB-4A33-B604-DFF9B6CE2498}" type="pres">
      <dgm:prSet presAssocID="{F1040837-3486-47F0-8611-79A2E0598315}" presName="rootComposite" presStyleCnt="0"/>
      <dgm:spPr/>
    </dgm:pt>
    <dgm:pt modelId="{566F7734-7C34-453D-BD95-BD237A7E0A90}" type="pres">
      <dgm:prSet presAssocID="{F1040837-3486-47F0-8611-79A2E0598315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CE14FC6-FB8E-4E55-AC01-1D91AAB5FB52}" type="pres">
      <dgm:prSet presAssocID="{F1040837-3486-47F0-8611-79A2E0598315}" presName="rootConnector" presStyleLbl="node3" presStyleIdx="0" presStyleCnt="4"/>
      <dgm:spPr/>
    </dgm:pt>
    <dgm:pt modelId="{7F6BE08E-58C2-4A50-86A2-E61797357E77}" type="pres">
      <dgm:prSet presAssocID="{F1040837-3486-47F0-8611-79A2E0598315}" presName="hierChild4" presStyleCnt="0"/>
      <dgm:spPr/>
    </dgm:pt>
    <dgm:pt modelId="{676FC1D8-3266-49CE-B5F4-0FDA7CBE5373}" type="pres">
      <dgm:prSet presAssocID="{F1040837-3486-47F0-8611-79A2E0598315}" presName="hierChild5" presStyleCnt="0"/>
      <dgm:spPr/>
    </dgm:pt>
    <dgm:pt modelId="{D7B5CC42-48EA-404D-BDA9-65C308CAD422}" type="pres">
      <dgm:prSet presAssocID="{A0F6EB86-EE49-4DEC-A08C-10F171FCDA20}" presName="Name64" presStyleLbl="parChTrans1D3" presStyleIdx="1" presStyleCnt="7"/>
      <dgm:spPr/>
    </dgm:pt>
    <dgm:pt modelId="{E66C52AD-3F5C-4D8A-ACA1-259936F6FD52}" type="pres">
      <dgm:prSet presAssocID="{AB167865-BD9C-422C-9550-56819A1C78B5}" presName="hierRoot2" presStyleCnt="0">
        <dgm:presLayoutVars>
          <dgm:hierBranch val="init"/>
        </dgm:presLayoutVars>
      </dgm:prSet>
      <dgm:spPr/>
    </dgm:pt>
    <dgm:pt modelId="{F8124881-6202-44EB-9094-05CC5405D3AE}" type="pres">
      <dgm:prSet presAssocID="{AB167865-BD9C-422C-9550-56819A1C78B5}" presName="rootComposite" presStyleCnt="0"/>
      <dgm:spPr/>
    </dgm:pt>
    <dgm:pt modelId="{80DFB6A6-A2A8-4973-8D48-449A6BC51540}" type="pres">
      <dgm:prSet presAssocID="{AB167865-BD9C-422C-9550-56819A1C78B5}" presName="rootText" presStyleLbl="node3" presStyleIdx="1" presStyleCnt="4">
        <dgm:presLayoutVars>
          <dgm:chPref val="3"/>
        </dgm:presLayoutVars>
      </dgm:prSet>
      <dgm:spPr/>
    </dgm:pt>
    <dgm:pt modelId="{B7434971-7D50-4C88-8F27-64455CFDE253}" type="pres">
      <dgm:prSet presAssocID="{AB167865-BD9C-422C-9550-56819A1C78B5}" presName="rootConnector" presStyleLbl="node3" presStyleIdx="1" presStyleCnt="4"/>
      <dgm:spPr/>
    </dgm:pt>
    <dgm:pt modelId="{B31193A5-5FA4-4307-945C-B800ADF7AC06}" type="pres">
      <dgm:prSet presAssocID="{AB167865-BD9C-422C-9550-56819A1C78B5}" presName="hierChild4" presStyleCnt="0"/>
      <dgm:spPr/>
    </dgm:pt>
    <dgm:pt modelId="{3BFD74C3-DCEA-4038-9062-B0D588393420}" type="pres">
      <dgm:prSet presAssocID="{ED48AFD2-E8E9-4410-B211-49765F3E34E7}" presName="Name64" presStyleLbl="parChTrans1D4" presStyleIdx="0" presStyleCnt="10"/>
      <dgm:spPr/>
    </dgm:pt>
    <dgm:pt modelId="{5822E2CB-488C-4347-A4EC-00F20E71CF07}" type="pres">
      <dgm:prSet presAssocID="{82FC768B-32FA-4579-9998-4EA864BC2F67}" presName="hierRoot2" presStyleCnt="0">
        <dgm:presLayoutVars>
          <dgm:hierBranch val="init"/>
        </dgm:presLayoutVars>
      </dgm:prSet>
      <dgm:spPr/>
    </dgm:pt>
    <dgm:pt modelId="{0F9F4254-1A8E-422F-ADBD-05194B9C55CD}" type="pres">
      <dgm:prSet presAssocID="{82FC768B-32FA-4579-9998-4EA864BC2F67}" presName="rootComposite" presStyleCnt="0"/>
      <dgm:spPr/>
    </dgm:pt>
    <dgm:pt modelId="{C5B60D0E-DDF6-4170-A45B-9F996D0E4F7C}" type="pres">
      <dgm:prSet presAssocID="{82FC768B-32FA-4579-9998-4EA864BC2F67}" presName="rootText" presStyleLbl="node4" presStyleIdx="0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C55F2B8-1970-4300-B2E3-BCCD48A334D3}" type="pres">
      <dgm:prSet presAssocID="{82FC768B-32FA-4579-9998-4EA864BC2F67}" presName="rootConnector" presStyleLbl="node4" presStyleIdx="0" presStyleCnt="10"/>
      <dgm:spPr/>
    </dgm:pt>
    <dgm:pt modelId="{92001E94-C3F9-425A-86D1-087A7C708C34}" type="pres">
      <dgm:prSet presAssocID="{82FC768B-32FA-4579-9998-4EA864BC2F67}" presName="hierChild4" presStyleCnt="0"/>
      <dgm:spPr/>
    </dgm:pt>
    <dgm:pt modelId="{327F1816-F6BC-44D7-A147-F47975466101}" type="pres">
      <dgm:prSet presAssocID="{82FC768B-32FA-4579-9998-4EA864BC2F67}" presName="hierChild5" presStyleCnt="0"/>
      <dgm:spPr/>
    </dgm:pt>
    <dgm:pt modelId="{DCCD6656-38F9-43DC-8F53-45623A2392A1}" type="pres">
      <dgm:prSet presAssocID="{F0FA1BA0-ED71-4CC6-B171-352EA5BB8CD5}" presName="Name64" presStyleLbl="parChTrans1D4" presStyleIdx="1" presStyleCnt="10"/>
      <dgm:spPr/>
    </dgm:pt>
    <dgm:pt modelId="{C946E493-9E70-4023-BB2F-4BACFE2F2257}" type="pres">
      <dgm:prSet presAssocID="{E0405648-5593-457C-BC68-00B735AE70B7}" presName="hierRoot2" presStyleCnt="0">
        <dgm:presLayoutVars>
          <dgm:hierBranch val="init"/>
        </dgm:presLayoutVars>
      </dgm:prSet>
      <dgm:spPr/>
    </dgm:pt>
    <dgm:pt modelId="{AE9BC63E-F281-45E7-9C82-2D8FB58A76F8}" type="pres">
      <dgm:prSet presAssocID="{E0405648-5593-457C-BC68-00B735AE70B7}" presName="rootComposite" presStyleCnt="0"/>
      <dgm:spPr/>
    </dgm:pt>
    <dgm:pt modelId="{B2114637-249A-4A64-9DA1-C6E191A9182E}" type="pres">
      <dgm:prSet presAssocID="{E0405648-5593-457C-BC68-00B735AE70B7}" presName="rootText" presStyleLbl="node4" presStyleIdx="1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DCB6CC0-DFBE-46BF-BCC3-D8F6F02CE88B}" type="pres">
      <dgm:prSet presAssocID="{E0405648-5593-457C-BC68-00B735AE70B7}" presName="rootConnector" presStyleLbl="node4" presStyleIdx="1" presStyleCnt="10"/>
      <dgm:spPr/>
    </dgm:pt>
    <dgm:pt modelId="{C46F6662-0247-4ABB-B3DA-79F61A356271}" type="pres">
      <dgm:prSet presAssocID="{E0405648-5593-457C-BC68-00B735AE70B7}" presName="hierChild4" presStyleCnt="0"/>
      <dgm:spPr/>
    </dgm:pt>
    <dgm:pt modelId="{18896553-0B9A-40BB-89BC-E9DFF2F729CE}" type="pres">
      <dgm:prSet presAssocID="{E0405648-5593-457C-BC68-00B735AE70B7}" presName="hierChild5" presStyleCnt="0"/>
      <dgm:spPr/>
    </dgm:pt>
    <dgm:pt modelId="{6B84F79C-38D7-4776-B45B-ED27997A024F}" type="pres">
      <dgm:prSet presAssocID="{1A91658B-5C9C-47BF-88B4-8BFCC5E87A0A}" presName="Name64" presStyleLbl="parChTrans1D4" presStyleIdx="2" presStyleCnt="10"/>
      <dgm:spPr/>
    </dgm:pt>
    <dgm:pt modelId="{FA79CAFA-41BD-458B-94E7-C58B4370C7B2}" type="pres">
      <dgm:prSet presAssocID="{C97C66DF-5969-46E3-8340-02BED04E1DD0}" presName="hierRoot2" presStyleCnt="0">
        <dgm:presLayoutVars>
          <dgm:hierBranch val="init"/>
        </dgm:presLayoutVars>
      </dgm:prSet>
      <dgm:spPr/>
    </dgm:pt>
    <dgm:pt modelId="{CCC4E87A-6B7F-4793-B595-670AB5B1ACAC}" type="pres">
      <dgm:prSet presAssocID="{C97C66DF-5969-46E3-8340-02BED04E1DD0}" presName="rootComposite" presStyleCnt="0"/>
      <dgm:spPr/>
    </dgm:pt>
    <dgm:pt modelId="{DA07D8D8-9EDA-4DAF-AA4E-8F899A596FA1}" type="pres">
      <dgm:prSet presAssocID="{C97C66DF-5969-46E3-8340-02BED04E1DD0}" presName="rootText" presStyleLbl="node4" presStyleIdx="2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B4194C1-7F91-415E-AAFB-E2237260BE62}" type="pres">
      <dgm:prSet presAssocID="{C97C66DF-5969-46E3-8340-02BED04E1DD0}" presName="rootConnector" presStyleLbl="node4" presStyleIdx="2" presStyleCnt="10"/>
      <dgm:spPr/>
    </dgm:pt>
    <dgm:pt modelId="{F06D86AD-17A0-4EBC-8048-D08082E0F371}" type="pres">
      <dgm:prSet presAssocID="{C97C66DF-5969-46E3-8340-02BED04E1DD0}" presName="hierChild4" presStyleCnt="0"/>
      <dgm:spPr/>
    </dgm:pt>
    <dgm:pt modelId="{25EB2EA4-BD63-4007-894D-DE6C0FE435C5}" type="pres">
      <dgm:prSet presAssocID="{C97C66DF-5969-46E3-8340-02BED04E1DD0}" presName="hierChild5" presStyleCnt="0"/>
      <dgm:spPr/>
    </dgm:pt>
    <dgm:pt modelId="{4524CC17-DAED-47A0-B841-9074888ACDF9}" type="pres">
      <dgm:prSet presAssocID="{EED14B57-32FB-4332-AF53-032ABF97A995}" presName="Name64" presStyleLbl="parChTrans1D4" presStyleIdx="3" presStyleCnt="10"/>
      <dgm:spPr/>
    </dgm:pt>
    <dgm:pt modelId="{B39432AC-B045-42E5-8967-45D25BE49CB6}" type="pres">
      <dgm:prSet presAssocID="{D0E0E39A-9EFE-4DB6-A0FB-85287CE6467E}" presName="hierRoot2" presStyleCnt="0">
        <dgm:presLayoutVars>
          <dgm:hierBranch val="init"/>
        </dgm:presLayoutVars>
      </dgm:prSet>
      <dgm:spPr/>
    </dgm:pt>
    <dgm:pt modelId="{87AA69F5-214D-4755-8468-FA65C9093A1D}" type="pres">
      <dgm:prSet presAssocID="{D0E0E39A-9EFE-4DB6-A0FB-85287CE6467E}" presName="rootComposite" presStyleCnt="0"/>
      <dgm:spPr/>
    </dgm:pt>
    <dgm:pt modelId="{0499A5AD-5EF2-4E66-BDCA-AC96C5D50B69}" type="pres">
      <dgm:prSet presAssocID="{D0E0E39A-9EFE-4DB6-A0FB-85287CE6467E}" presName="rootText" presStyleLbl="node4" presStyleIdx="3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93D5A57-35CE-42B6-BBD3-75461703DAFB}" type="pres">
      <dgm:prSet presAssocID="{D0E0E39A-9EFE-4DB6-A0FB-85287CE6467E}" presName="rootConnector" presStyleLbl="node4" presStyleIdx="3" presStyleCnt="10"/>
      <dgm:spPr/>
    </dgm:pt>
    <dgm:pt modelId="{F0F8A30D-3F94-4EC8-92F7-0D7E0AF6C03B}" type="pres">
      <dgm:prSet presAssocID="{D0E0E39A-9EFE-4DB6-A0FB-85287CE6467E}" presName="hierChild4" presStyleCnt="0"/>
      <dgm:spPr/>
    </dgm:pt>
    <dgm:pt modelId="{61DD0CFD-E0D6-486D-B4D0-A99A1DE1A0D7}" type="pres">
      <dgm:prSet presAssocID="{D0E0E39A-9EFE-4DB6-A0FB-85287CE6467E}" presName="hierChild5" presStyleCnt="0"/>
      <dgm:spPr/>
    </dgm:pt>
    <dgm:pt modelId="{E613086E-BC3A-4D0C-8080-A3E6ADBB4E0B}" type="pres">
      <dgm:prSet presAssocID="{AB167865-BD9C-422C-9550-56819A1C78B5}" presName="hierChild5" presStyleCnt="0"/>
      <dgm:spPr/>
    </dgm:pt>
    <dgm:pt modelId="{ECCFFD42-9B60-4D51-9653-36BEDB5E1E00}" type="pres">
      <dgm:prSet presAssocID="{E9511FC8-F101-4468-A6F4-1C707081759C}" presName="hierChild5" presStyleCnt="0"/>
      <dgm:spPr/>
    </dgm:pt>
    <dgm:pt modelId="{C75260C7-C8E4-4008-AE8B-D7EC0429DDD1}" type="pres">
      <dgm:prSet presAssocID="{0807E185-8FA0-4C2B-94DB-ECE94D6D3065}" presName="Name64" presStyleLbl="parChTrans1D2" presStyleIdx="1" presStyleCnt="5"/>
      <dgm:spPr/>
    </dgm:pt>
    <dgm:pt modelId="{2561023A-D538-4788-80E9-BFBF0B94E5C2}" type="pres">
      <dgm:prSet presAssocID="{E9924BC9-E3C0-47A3-849F-3038F0A820C6}" presName="hierRoot2" presStyleCnt="0">
        <dgm:presLayoutVars>
          <dgm:hierBranch val="init"/>
        </dgm:presLayoutVars>
      </dgm:prSet>
      <dgm:spPr/>
    </dgm:pt>
    <dgm:pt modelId="{158E523C-7BCD-49A2-B59F-F4A060EF8936}" type="pres">
      <dgm:prSet presAssocID="{E9924BC9-E3C0-47A3-849F-3038F0A820C6}" presName="rootComposite" presStyleCnt="0"/>
      <dgm:spPr/>
    </dgm:pt>
    <dgm:pt modelId="{C84B3639-F9FA-4D54-BAA7-47A563B0067B}" type="pres">
      <dgm:prSet presAssocID="{E9924BC9-E3C0-47A3-849F-3038F0A820C6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20788FC-C2AB-41B2-B077-4A794871AE12}" type="pres">
      <dgm:prSet presAssocID="{E9924BC9-E3C0-47A3-849F-3038F0A820C6}" presName="rootConnector" presStyleLbl="node2" presStyleIdx="1" presStyleCnt="3"/>
      <dgm:spPr/>
    </dgm:pt>
    <dgm:pt modelId="{01EB79C1-5FE0-48CA-AF4B-2DF772193D18}" type="pres">
      <dgm:prSet presAssocID="{E9924BC9-E3C0-47A3-849F-3038F0A820C6}" presName="hierChild4" presStyleCnt="0"/>
      <dgm:spPr/>
    </dgm:pt>
    <dgm:pt modelId="{71954187-A6A8-49F4-B8E2-E1DAFAD84E6B}" type="pres">
      <dgm:prSet presAssocID="{60D7EFA0-F13A-4CF3-AB79-AC4FF54062C1}" presName="Name64" presStyleLbl="parChTrans1D3" presStyleIdx="2" presStyleCnt="7"/>
      <dgm:spPr/>
    </dgm:pt>
    <dgm:pt modelId="{84C471BE-B3D1-4697-B48A-D882DB020CF2}" type="pres">
      <dgm:prSet presAssocID="{0F0D09B0-B617-419F-AF20-0FFE27A124F3}" presName="hierRoot2" presStyleCnt="0">
        <dgm:presLayoutVars>
          <dgm:hierBranch val="init"/>
        </dgm:presLayoutVars>
      </dgm:prSet>
      <dgm:spPr/>
    </dgm:pt>
    <dgm:pt modelId="{DF409E15-D058-465D-B352-8F7B5608DC63}" type="pres">
      <dgm:prSet presAssocID="{0F0D09B0-B617-419F-AF20-0FFE27A124F3}" presName="rootComposite" presStyleCnt="0"/>
      <dgm:spPr/>
    </dgm:pt>
    <dgm:pt modelId="{3A13F35E-BF94-4D98-B572-DB0D5952E48E}" type="pres">
      <dgm:prSet presAssocID="{0F0D09B0-B617-419F-AF20-0FFE27A124F3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6EDCBA3-47AA-454D-8799-030FF63D71D7}" type="pres">
      <dgm:prSet presAssocID="{0F0D09B0-B617-419F-AF20-0FFE27A124F3}" presName="rootConnector" presStyleLbl="node3" presStyleIdx="2" presStyleCnt="4"/>
      <dgm:spPr/>
    </dgm:pt>
    <dgm:pt modelId="{847D3DE9-6705-4C1A-99E2-208E842E6778}" type="pres">
      <dgm:prSet presAssocID="{0F0D09B0-B617-419F-AF20-0FFE27A124F3}" presName="hierChild4" presStyleCnt="0"/>
      <dgm:spPr/>
    </dgm:pt>
    <dgm:pt modelId="{AD9C3502-A7CD-496B-B4A1-4CC67E446A28}" type="pres">
      <dgm:prSet presAssocID="{E0CF0C62-8AA5-46F8-A739-459C0B12A363}" presName="Name64" presStyleLbl="parChTrans1D4" presStyleIdx="4" presStyleCnt="10"/>
      <dgm:spPr/>
    </dgm:pt>
    <dgm:pt modelId="{71EC9FD3-A5A8-458F-B324-D7A1CA509398}" type="pres">
      <dgm:prSet presAssocID="{BAB3FDED-800C-47ED-B719-E2E41AC5919F}" presName="hierRoot2" presStyleCnt="0">
        <dgm:presLayoutVars>
          <dgm:hierBranch val="init"/>
        </dgm:presLayoutVars>
      </dgm:prSet>
      <dgm:spPr/>
    </dgm:pt>
    <dgm:pt modelId="{C40CBC3E-8957-4AE4-BD9F-06BF8F85D8F8}" type="pres">
      <dgm:prSet presAssocID="{BAB3FDED-800C-47ED-B719-E2E41AC5919F}" presName="rootComposite" presStyleCnt="0"/>
      <dgm:spPr/>
    </dgm:pt>
    <dgm:pt modelId="{D8E8EAA5-DFCF-4B59-8F9C-411A911BC026}" type="pres">
      <dgm:prSet presAssocID="{BAB3FDED-800C-47ED-B719-E2E41AC5919F}" presName="rootText" presStyleLbl="node4" presStyleIdx="4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E255355-D2C1-425B-A11A-AD021B91FC2A}" type="pres">
      <dgm:prSet presAssocID="{BAB3FDED-800C-47ED-B719-E2E41AC5919F}" presName="rootConnector" presStyleLbl="node4" presStyleIdx="4" presStyleCnt="10"/>
      <dgm:spPr/>
    </dgm:pt>
    <dgm:pt modelId="{A8792943-5367-4B89-A39F-95B577D448F2}" type="pres">
      <dgm:prSet presAssocID="{BAB3FDED-800C-47ED-B719-E2E41AC5919F}" presName="hierChild4" presStyleCnt="0"/>
      <dgm:spPr/>
    </dgm:pt>
    <dgm:pt modelId="{EB6A4560-97C6-4B2C-AED2-EAA87F5AB856}" type="pres">
      <dgm:prSet presAssocID="{BAB3FDED-800C-47ED-B719-E2E41AC5919F}" presName="hierChild5" presStyleCnt="0"/>
      <dgm:spPr/>
    </dgm:pt>
    <dgm:pt modelId="{9B4E63DB-CF5A-4045-94D4-5D6DBE44F799}" type="pres">
      <dgm:prSet presAssocID="{165C61BE-908D-4B11-9802-BE62F49B0A36}" presName="Name64" presStyleLbl="parChTrans1D4" presStyleIdx="5" presStyleCnt="10"/>
      <dgm:spPr/>
    </dgm:pt>
    <dgm:pt modelId="{DDC7A39F-E948-4821-8AA4-FB4B2ED9F2A6}" type="pres">
      <dgm:prSet presAssocID="{EBA3BEDE-9FEE-4678-99D3-ED6CC890E437}" presName="hierRoot2" presStyleCnt="0">
        <dgm:presLayoutVars>
          <dgm:hierBranch val="init"/>
        </dgm:presLayoutVars>
      </dgm:prSet>
      <dgm:spPr/>
    </dgm:pt>
    <dgm:pt modelId="{94AD63BE-C086-4EB4-831C-99068EE4316E}" type="pres">
      <dgm:prSet presAssocID="{EBA3BEDE-9FEE-4678-99D3-ED6CC890E437}" presName="rootComposite" presStyleCnt="0"/>
      <dgm:spPr/>
    </dgm:pt>
    <dgm:pt modelId="{9AC33249-22B2-4297-AC37-CAE0E92E0030}" type="pres">
      <dgm:prSet presAssocID="{EBA3BEDE-9FEE-4678-99D3-ED6CC890E437}" presName="rootText" presStyleLbl="node4" presStyleIdx="5" presStyleCnt="10">
        <dgm:presLayoutVars>
          <dgm:chPref val="3"/>
        </dgm:presLayoutVars>
      </dgm:prSet>
      <dgm:spPr/>
    </dgm:pt>
    <dgm:pt modelId="{798F7946-8ED1-4EAD-A12F-831785AE000A}" type="pres">
      <dgm:prSet presAssocID="{EBA3BEDE-9FEE-4678-99D3-ED6CC890E437}" presName="rootConnector" presStyleLbl="node4" presStyleIdx="5" presStyleCnt="10"/>
      <dgm:spPr/>
    </dgm:pt>
    <dgm:pt modelId="{9D0D27A6-4012-4A5F-B07A-3FA692121A3D}" type="pres">
      <dgm:prSet presAssocID="{EBA3BEDE-9FEE-4678-99D3-ED6CC890E437}" presName="hierChild4" presStyleCnt="0"/>
      <dgm:spPr/>
    </dgm:pt>
    <dgm:pt modelId="{65F73D77-F969-46AB-911B-5EA561F630D5}" type="pres">
      <dgm:prSet presAssocID="{EBA3BEDE-9FEE-4678-99D3-ED6CC890E437}" presName="hierChild5" presStyleCnt="0"/>
      <dgm:spPr/>
    </dgm:pt>
    <dgm:pt modelId="{1CF7BEFB-D43E-4F73-8EB8-EFA8592AB46D}" type="pres">
      <dgm:prSet presAssocID="{34A5BCC1-6AB7-4115-9692-6B2B7DE247A8}" presName="Name64" presStyleLbl="parChTrans1D4" presStyleIdx="6" presStyleCnt="10"/>
      <dgm:spPr/>
    </dgm:pt>
    <dgm:pt modelId="{B40A7420-CFCD-4C61-A7E4-332F37ABE11E}" type="pres">
      <dgm:prSet presAssocID="{A16C9DB4-C514-4E5D-9075-0F8EA1D9B45D}" presName="hierRoot2" presStyleCnt="0">
        <dgm:presLayoutVars>
          <dgm:hierBranch val="init"/>
        </dgm:presLayoutVars>
      </dgm:prSet>
      <dgm:spPr/>
    </dgm:pt>
    <dgm:pt modelId="{6664C3F6-BFAB-4903-9DF8-9E2BBDE45E89}" type="pres">
      <dgm:prSet presAssocID="{A16C9DB4-C514-4E5D-9075-0F8EA1D9B45D}" presName="rootComposite" presStyleCnt="0"/>
      <dgm:spPr/>
    </dgm:pt>
    <dgm:pt modelId="{14E897FE-1A0B-49BA-99B1-39DFE8F11ADA}" type="pres">
      <dgm:prSet presAssocID="{A16C9DB4-C514-4E5D-9075-0F8EA1D9B45D}" presName="rootText" presStyleLbl="node4" presStyleIdx="6" presStyleCnt="10">
        <dgm:presLayoutVars>
          <dgm:chPref val="3"/>
        </dgm:presLayoutVars>
      </dgm:prSet>
      <dgm:spPr/>
    </dgm:pt>
    <dgm:pt modelId="{F0EBBC4E-589D-433F-B878-AC6AE504B802}" type="pres">
      <dgm:prSet presAssocID="{A16C9DB4-C514-4E5D-9075-0F8EA1D9B45D}" presName="rootConnector" presStyleLbl="node4" presStyleIdx="6" presStyleCnt="10"/>
      <dgm:spPr/>
    </dgm:pt>
    <dgm:pt modelId="{87A45BB3-3927-47BC-8BD4-72085B7EF0CC}" type="pres">
      <dgm:prSet presAssocID="{A16C9DB4-C514-4E5D-9075-0F8EA1D9B45D}" presName="hierChild4" presStyleCnt="0"/>
      <dgm:spPr/>
    </dgm:pt>
    <dgm:pt modelId="{0875D24F-32E6-4885-80A1-737306D7E9CD}" type="pres">
      <dgm:prSet presAssocID="{A16C9DB4-C514-4E5D-9075-0F8EA1D9B45D}" presName="hierChild5" presStyleCnt="0"/>
      <dgm:spPr/>
    </dgm:pt>
    <dgm:pt modelId="{7011C445-2513-47B7-9C88-E88321DE7295}" type="pres">
      <dgm:prSet presAssocID="{0F0D09B0-B617-419F-AF20-0FFE27A124F3}" presName="hierChild5" presStyleCnt="0"/>
      <dgm:spPr/>
    </dgm:pt>
    <dgm:pt modelId="{3E09696F-EAB9-4E7E-82BA-0A36A0CCCDB1}" type="pres">
      <dgm:prSet presAssocID="{E9924BC9-E3C0-47A3-849F-3038F0A820C6}" presName="hierChild5" presStyleCnt="0"/>
      <dgm:spPr/>
    </dgm:pt>
    <dgm:pt modelId="{C0CCDA36-DDDF-43A9-B094-BA7390FAFAEB}" type="pres">
      <dgm:prSet presAssocID="{8F0D552A-F625-475C-939F-EDF4CC45EB70}" presName="Name64" presStyleLbl="parChTrans1D2" presStyleIdx="2" presStyleCnt="5"/>
      <dgm:spPr/>
    </dgm:pt>
    <dgm:pt modelId="{0782BD47-8A64-4736-A5CD-B5ED118D4795}" type="pres">
      <dgm:prSet presAssocID="{26F716C4-47CF-4117-A950-932F95E2CE25}" presName="hierRoot2" presStyleCnt="0">
        <dgm:presLayoutVars>
          <dgm:hierBranch val="init"/>
        </dgm:presLayoutVars>
      </dgm:prSet>
      <dgm:spPr/>
    </dgm:pt>
    <dgm:pt modelId="{BAD27DFB-FEC6-4260-98DB-B2A39121F4B1}" type="pres">
      <dgm:prSet presAssocID="{26F716C4-47CF-4117-A950-932F95E2CE25}" presName="rootComposite" presStyleCnt="0"/>
      <dgm:spPr/>
    </dgm:pt>
    <dgm:pt modelId="{76DA6F0E-D60C-4BDC-B5FB-BB4D31E58324}" type="pres">
      <dgm:prSet presAssocID="{26F716C4-47CF-4117-A950-932F95E2CE25}" presName="rootText" presStyleLbl="node2" presStyleIdx="2" presStyleCnt="3">
        <dgm:presLayoutVars>
          <dgm:chPref val="3"/>
        </dgm:presLayoutVars>
      </dgm:prSet>
      <dgm:spPr/>
    </dgm:pt>
    <dgm:pt modelId="{9C155513-7F69-4406-ABC2-21767293EF35}" type="pres">
      <dgm:prSet presAssocID="{26F716C4-47CF-4117-A950-932F95E2CE25}" presName="rootConnector" presStyleLbl="node2" presStyleIdx="2" presStyleCnt="3"/>
      <dgm:spPr/>
    </dgm:pt>
    <dgm:pt modelId="{9F65B35A-7767-4FEC-8DA6-ABCB65F9F0E9}" type="pres">
      <dgm:prSet presAssocID="{26F716C4-47CF-4117-A950-932F95E2CE25}" presName="hierChild4" presStyleCnt="0"/>
      <dgm:spPr/>
    </dgm:pt>
    <dgm:pt modelId="{5C495FE5-9095-4643-A7DB-B883F978C1E7}" type="pres">
      <dgm:prSet presAssocID="{C292EAD0-A63C-455C-9A8E-33CD4912C59C}" presName="Name64" presStyleLbl="parChTrans1D3" presStyleIdx="3" presStyleCnt="7"/>
      <dgm:spPr/>
    </dgm:pt>
    <dgm:pt modelId="{F128094D-53BA-42F3-8F76-52C9CA43AC7D}" type="pres">
      <dgm:prSet presAssocID="{B0E23C71-B2B4-4A6E-AB4A-C21001A3D823}" presName="hierRoot2" presStyleCnt="0">
        <dgm:presLayoutVars>
          <dgm:hierBranch val="init"/>
        </dgm:presLayoutVars>
      </dgm:prSet>
      <dgm:spPr/>
    </dgm:pt>
    <dgm:pt modelId="{EBA8FB78-CE3E-4D8E-BB40-41EC63B06E2E}" type="pres">
      <dgm:prSet presAssocID="{B0E23C71-B2B4-4A6E-AB4A-C21001A3D823}" presName="rootComposite" presStyleCnt="0"/>
      <dgm:spPr/>
    </dgm:pt>
    <dgm:pt modelId="{02C9A7D4-3BCA-47E6-BCAF-727FBD1436E7}" type="pres">
      <dgm:prSet presAssocID="{B0E23C71-B2B4-4A6E-AB4A-C21001A3D823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6B90F08-4768-484F-ACD3-EF4CC8236821}" type="pres">
      <dgm:prSet presAssocID="{B0E23C71-B2B4-4A6E-AB4A-C21001A3D823}" presName="rootConnector" presStyleLbl="node3" presStyleIdx="3" presStyleCnt="4"/>
      <dgm:spPr/>
    </dgm:pt>
    <dgm:pt modelId="{B9B8920C-A29F-43D8-8102-6230AF234230}" type="pres">
      <dgm:prSet presAssocID="{B0E23C71-B2B4-4A6E-AB4A-C21001A3D823}" presName="hierChild4" presStyleCnt="0"/>
      <dgm:spPr/>
    </dgm:pt>
    <dgm:pt modelId="{828E2BDD-2FED-4CDF-850D-CBA098E3475C}" type="pres">
      <dgm:prSet presAssocID="{5311AC66-DFA6-4B47-9366-67A0AB53AF5E}" presName="Name64" presStyleLbl="parChTrans1D4" presStyleIdx="7" presStyleCnt="10"/>
      <dgm:spPr/>
    </dgm:pt>
    <dgm:pt modelId="{55FC4FE7-DA76-47D4-9D23-0008240954F4}" type="pres">
      <dgm:prSet presAssocID="{C1DDE9F5-2805-4073-BB68-7B87B2EB2215}" presName="hierRoot2" presStyleCnt="0">
        <dgm:presLayoutVars>
          <dgm:hierBranch val="init"/>
        </dgm:presLayoutVars>
      </dgm:prSet>
      <dgm:spPr/>
    </dgm:pt>
    <dgm:pt modelId="{D638B076-40BF-438A-9BF8-4F723D0A5BC0}" type="pres">
      <dgm:prSet presAssocID="{C1DDE9F5-2805-4073-BB68-7B87B2EB2215}" presName="rootComposite" presStyleCnt="0"/>
      <dgm:spPr/>
    </dgm:pt>
    <dgm:pt modelId="{9DDBF87B-08DE-4B30-AE63-F9463F5787AB}" type="pres">
      <dgm:prSet presAssocID="{C1DDE9F5-2805-4073-BB68-7B87B2EB2215}" presName="rootText" presStyleLbl="node4" presStyleIdx="7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DAB3566-DF36-4F58-A026-49C6121F71A8}" type="pres">
      <dgm:prSet presAssocID="{C1DDE9F5-2805-4073-BB68-7B87B2EB2215}" presName="rootConnector" presStyleLbl="node4" presStyleIdx="7" presStyleCnt="10"/>
      <dgm:spPr/>
    </dgm:pt>
    <dgm:pt modelId="{1E9C3E12-25C9-4294-AF6F-71F33B50B0FB}" type="pres">
      <dgm:prSet presAssocID="{C1DDE9F5-2805-4073-BB68-7B87B2EB2215}" presName="hierChild4" presStyleCnt="0"/>
      <dgm:spPr/>
    </dgm:pt>
    <dgm:pt modelId="{C703E899-2B8C-41BB-A558-5926085F761C}" type="pres">
      <dgm:prSet presAssocID="{C1DDE9F5-2805-4073-BB68-7B87B2EB2215}" presName="hierChild5" presStyleCnt="0"/>
      <dgm:spPr/>
    </dgm:pt>
    <dgm:pt modelId="{5824832E-2185-4B96-9758-6DD0DC05F33F}" type="pres">
      <dgm:prSet presAssocID="{4BBCA7B1-04DC-4FDF-85FF-36524F77A227}" presName="Name64" presStyleLbl="parChTrans1D4" presStyleIdx="8" presStyleCnt="10"/>
      <dgm:spPr/>
    </dgm:pt>
    <dgm:pt modelId="{5F4AA51F-1A3E-47A4-B0C9-66818FDFA7D3}" type="pres">
      <dgm:prSet presAssocID="{6D563B9F-F7A2-4734-888F-6CDD8716DD3F}" presName="hierRoot2" presStyleCnt="0">
        <dgm:presLayoutVars>
          <dgm:hierBranch val="init"/>
        </dgm:presLayoutVars>
      </dgm:prSet>
      <dgm:spPr/>
    </dgm:pt>
    <dgm:pt modelId="{518ABCAC-FC2E-4A1D-BF62-245353C42738}" type="pres">
      <dgm:prSet presAssocID="{6D563B9F-F7A2-4734-888F-6CDD8716DD3F}" presName="rootComposite" presStyleCnt="0"/>
      <dgm:spPr/>
    </dgm:pt>
    <dgm:pt modelId="{57DAA58C-5D1B-413E-8115-F96FEA03697A}" type="pres">
      <dgm:prSet presAssocID="{6D563B9F-F7A2-4734-888F-6CDD8716DD3F}" presName="rootText" presStyleLbl="node4" presStyleIdx="8" presStyleCnt="10">
        <dgm:presLayoutVars>
          <dgm:chPref val="3"/>
        </dgm:presLayoutVars>
      </dgm:prSet>
      <dgm:spPr/>
    </dgm:pt>
    <dgm:pt modelId="{A82F0A1A-0547-45CD-B912-8A2A648A242C}" type="pres">
      <dgm:prSet presAssocID="{6D563B9F-F7A2-4734-888F-6CDD8716DD3F}" presName="rootConnector" presStyleLbl="node4" presStyleIdx="8" presStyleCnt="10"/>
      <dgm:spPr/>
    </dgm:pt>
    <dgm:pt modelId="{1203909B-A731-4966-A103-582B23A1ECED}" type="pres">
      <dgm:prSet presAssocID="{6D563B9F-F7A2-4734-888F-6CDD8716DD3F}" presName="hierChild4" presStyleCnt="0"/>
      <dgm:spPr/>
    </dgm:pt>
    <dgm:pt modelId="{958064BE-15BD-4039-8F0C-DB48CD200451}" type="pres">
      <dgm:prSet presAssocID="{6D563B9F-F7A2-4734-888F-6CDD8716DD3F}" presName="hierChild5" presStyleCnt="0"/>
      <dgm:spPr/>
    </dgm:pt>
    <dgm:pt modelId="{FE469320-D5EB-41ED-A192-304F2C6B2429}" type="pres">
      <dgm:prSet presAssocID="{D8645588-B63E-4341-B41E-4F27BD6E7628}" presName="Name64" presStyleLbl="parChTrans1D4" presStyleIdx="9" presStyleCnt="10"/>
      <dgm:spPr/>
    </dgm:pt>
    <dgm:pt modelId="{40A77BFA-9485-4873-AF92-D09B5035FEB9}" type="pres">
      <dgm:prSet presAssocID="{296E12CB-8B17-42D9-9C0C-6148A75CE3C8}" presName="hierRoot2" presStyleCnt="0">
        <dgm:presLayoutVars>
          <dgm:hierBranch val="init"/>
        </dgm:presLayoutVars>
      </dgm:prSet>
      <dgm:spPr/>
    </dgm:pt>
    <dgm:pt modelId="{04B87A7C-B77B-4E2A-A03C-B3C3F98DD021}" type="pres">
      <dgm:prSet presAssocID="{296E12CB-8B17-42D9-9C0C-6148A75CE3C8}" presName="rootComposite" presStyleCnt="0"/>
      <dgm:spPr/>
    </dgm:pt>
    <dgm:pt modelId="{80B1E2CF-DD53-4858-8B36-572A1EF20B75}" type="pres">
      <dgm:prSet presAssocID="{296E12CB-8B17-42D9-9C0C-6148A75CE3C8}" presName="rootText" presStyleLbl="node4" presStyleIdx="9" presStyleCnt="10">
        <dgm:presLayoutVars>
          <dgm:chPref val="3"/>
        </dgm:presLayoutVars>
      </dgm:prSet>
      <dgm:spPr/>
    </dgm:pt>
    <dgm:pt modelId="{433DE80C-936F-41CE-92AE-27E9ECA71B95}" type="pres">
      <dgm:prSet presAssocID="{296E12CB-8B17-42D9-9C0C-6148A75CE3C8}" presName="rootConnector" presStyleLbl="node4" presStyleIdx="9" presStyleCnt="10"/>
      <dgm:spPr/>
    </dgm:pt>
    <dgm:pt modelId="{DD06AA73-CEAA-4E87-8D08-6FC4E6D356EE}" type="pres">
      <dgm:prSet presAssocID="{296E12CB-8B17-42D9-9C0C-6148A75CE3C8}" presName="hierChild4" presStyleCnt="0"/>
      <dgm:spPr/>
    </dgm:pt>
    <dgm:pt modelId="{E8097F23-5706-4387-ABED-2F9310124871}" type="pres">
      <dgm:prSet presAssocID="{296E12CB-8B17-42D9-9C0C-6148A75CE3C8}" presName="hierChild5" presStyleCnt="0"/>
      <dgm:spPr/>
    </dgm:pt>
    <dgm:pt modelId="{97377240-70CB-4472-9D5F-9F71F36C7840}" type="pres">
      <dgm:prSet presAssocID="{B0E23C71-B2B4-4A6E-AB4A-C21001A3D823}" presName="hierChild5" presStyleCnt="0"/>
      <dgm:spPr/>
    </dgm:pt>
    <dgm:pt modelId="{275B774D-38AA-425A-B9DE-0911D5156BBB}" type="pres">
      <dgm:prSet presAssocID="{26F716C4-47CF-4117-A950-932F95E2CE25}" presName="hierChild5" presStyleCnt="0"/>
      <dgm:spPr/>
    </dgm:pt>
    <dgm:pt modelId="{88E55D0D-1BC6-4A80-A972-DA14D5CD6A70}" type="pres">
      <dgm:prSet presAssocID="{67778BA0-BC9B-4836-9151-122D867B2E2B}" presName="hierChild3" presStyleCnt="0"/>
      <dgm:spPr/>
    </dgm:pt>
    <dgm:pt modelId="{C0F779CA-2E2D-4E71-8BCB-BEEB695809F0}" type="pres">
      <dgm:prSet presAssocID="{A12C23FE-483B-4471-93BD-2872A4CB74C7}" presName="Name115" presStyleLbl="parChTrans1D2" presStyleIdx="3" presStyleCnt="5"/>
      <dgm:spPr/>
    </dgm:pt>
    <dgm:pt modelId="{267C29CD-EE6F-4560-993B-6898792A93AA}" type="pres">
      <dgm:prSet presAssocID="{DC912687-ED3E-4C50-AD92-AE05FD4FD6F7}" presName="hierRoot3" presStyleCnt="0">
        <dgm:presLayoutVars>
          <dgm:hierBranch val="init"/>
        </dgm:presLayoutVars>
      </dgm:prSet>
      <dgm:spPr/>
    </dgm:pt>
    <dgm:pt modelId="{5465C1F3-B4B5-4939-B019-0D88B435CDCF}" type="pres">
      <dgm:prSet presAssocID="{DC912687-ED3E-4C50-AD92-AE05FD4FD6F7}" presName="rootComposite3" presStyleCnt="0"/>
      <dgm:spPr/>
    </dgm:pt>
    <dgm:pt modelId="{BDA81C32-839E-4F9A-B8D5-1DD27DF411F6}" type="pres">
      <dgm:prSet presAssocID="{DC912687-ED3E-4C50-AD92-AE05FD4FD6F7}" presName="rootText3" presStyleLbl="asst1" presStyleIdx="0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7433B30-55FD-41CC-989F-0DCC3564E832}" type="pres">
      <dgm:prSet presAssocID="{DC912687-ED3E-4C50-AD92-AE05FD4FD6F7}" presName="rootConnector3" presStyleLbl="asst1" presStyleIdx="0" presStyleCnt="5"/>
      <dgm:spPr/>
    </dgm:pt>
    <dgm:pt modelId="{472DB808-1E0F-4E03-9E08-E151D50122D7}" type="pres">
      <dgm:prSet presAssocID="{DC912687-ED3E-4C50-AD92-AE05FD4FD6F7}" presName="hierChild6" presStyleCnt="0"/>
      <dgm:spPr/>
    </dgm:pt>
    <dgm:pt modelId="{055FB871-2602-4D21-94C6-BA8198ECE700}" type="pres">
      <dgm:prSet presAssocID="{DC912687-ED3E-4C50-AD92-AE05FD4FD6F7}" presName="hierChild7" presStyleCnt="0"/>
      <dgm:spPr/>
    </dgm:pt>
    <dgm:pt modelId="{CC7E1512-5EDA-416B-B72A-BD5ACA76E162}" type="pres">
      <dgm:prSet presAssocID="{D88B6212-ACB0-4CAE-BB73-E7263AA24FA3}" presName="Name115" presStyleLbl="parChTrans1D3" presStyleIdx="4" presStyleCnt="7"/>
      <dgm:spPr/>
    </dgm:pt>
    <dgm:pt modelId="{B567F9D6-377A-47FC-A21F-A6510C4A735C}" type="pres">
      <dgm:prSet presAssocID="{FBDF4B0C-59CE-47BD-A0CA-ADA79D8AD3A4}" presName="hierRoot3" presStyleCnt="0">
        <dgm:presLayoutVars>
          <dgm:hierBranch val="init"/>
        </dgm:presLayoutVars>
      </dgm:prSet>
      <dgm:spPr/>
    </dgm:pt>
    <dgm:pt modelId="{00AACF28-10D2-4752-A7E0-E455DDA70595}" type="pres">
      <dgm:prSet presAssocID="{FBDF4B0C-59CE-47BD-A0CA-ADA79D8AD3A4}" presName="rootComposite3" presStyleCnt="0"/>
      <dgm:spPr/>
    </dgm:pt>
    <dgm:pt modelId="{CC65C737-417D-4DC3-84CB-61F1D829FB11}" type="pres">
      <dgm:prSet presAssocID="{FBDF4B0C-59CE-47BD-A0CA-ADA79D8AD3A4}" presName="rootText3" presStyleLbl="asst1" presStyleIdx="1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E9AA10D-4EF0-4AF0-8A77-F1E84568AE3F}" type="pres">
      <dgm:prSet presAssocID="{FBDF4B0C-59CE-47BD-A0CA-ADA79D8AD3A4}" presName="rootConnector3" presStyleLbl="asst1" presStyleIdx="1" presStyleCnt="5"/>
      <dgm:spPr/>
    </dgm:pt>
    <dgm:pt modelId="{D751F243-3E3D-42EA-9CF4-A0E968EC1F83}" type="pres">
      <dgm:prSet presAssocID="{FBDF4B0C-59CE-47BD-A0CA-ADA79D8AD3A4}" presName="hierChild6" presStyleCnt="0"/>
      <dgm:spPr/>
    </dgm:pt>
    <dgm:pt modelId="{DD407C54-BD5F-44AA-A77D-FC9F436DA362}" type="pres">
      <dgm:prSet presAssocID="{FBDF4B0C-59CE-47BD-A0CA-ADA79D8AD3A4}" presName="hierChild7" presStyleCnt="0"/>
      <dgm:spPr/>
    </dgm:pt>
    <dgm:pt modelId="{E9A06C24-B54F-4297-A3CA-C224DFFF8397}" type="pres">
      <dgm:prSet presAssocID="{51CE754E-931B-4A9A-92D9-837FF1E81847}" presName="Name115" presStyleLbl="parChTrans1D2" presStyleIdx="4" presStyleCnt="5"/>
      <dgm:spPr/>
    </dgm:pt>
    <dgm:pt modelId="{19B97DC4-BD52-4637-A3F2-A86D4D5A6C50}" type="pres">
      <dgm:prSet presAssocID="{BF8E031D-EAF7-4A72-B56A-B9C4A1DF6BC8}" presName="hierRoot3" presStyleCnt="0">
        <dgm:presLayoutVars>
          <dgm:hierBranch val="init"/>
        </dgm:presLayoutVars>
      </dgm:prSet>
      <dgm:spPr/>
    </dgm:pt>
    <dgm:pt modelId="{E201C91B-4623-4BA0-95B1-4A4F3ED3E1D3}" type="pres">
      <dgm:prSet presAssocID="{BF8E031D-EAF7-4A72-B56A-B9C4A1DF6BC8}" presName="rootComposite3" presStyleCnt="0"/>
      <dgm:spPr/>
    </dgm:pt>
    <dgm:pt modelId="{F867989E-AC87-4FF0-882D-C989C10FE69A}" type="pres">
      <dgm:prSet presAssocID="{BF8E031D-EAF7-4A72-B56A-B9C4A1DF6BC8}" presName="rootText3" presStyleLbl="asst1" presStyleIdx="2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EAFE17F-1EEF-4F7B-AFC7-D9494BEC5CFA}" type="pres">
      <dgm:prSet presAssocID="{BF8E031D-EAF7-4A72-B56A-B9C4A1DF6BC8}" presName="rootConnector3" presStyleLbl="asst1" presStyleIdx="2" presStyleCnt="5"/>
      <dgm:spPr/>
    </dgm:pt>
    <dgm:pt modelId="{07173A57-D732-4D47-9D7E-19C00328EDF4}" type="pres">
      <dgm:prSet presAssocID="{BF8E031D-EAF7-4A72-B56A-B9C4A1DF6BC8}" presName="hierChild6" presStyleCnt="0"/>
      <dgm:spPr/>
    </dgm:pt>
    <dgm:pt modelId="{071825B2-D4E9-47E8-9EA5-A6C1632DDB5F}" type="pres">
      <dgm:prSet presAssocID="{BF8E031D-EAF7-4A72-B56A-B9C4A1DF6BC8}" presName="hierChild7" presStyleCnt="0"/>
      <dgm:spPr/>
    </dgm:pt>
    <dgm:pt modelId="{56884010-872C-4BE8-A8A0-65F710B58764}" type="pres">
      <dgm:prSet presAssocID="{3EB474F2-2F76-46CB-A6A5-75E9E0FEC0C5}" presName="Name115" presStyleLbl="parChTrans1D3" presStyleIdx="5" presStyleCnt="7"/>
      <dgm:spPr/>
    </dgm:pt>
    <dgm:pt modelId="{C9A0E904-8D65-46A6-BEB0-3BC88DD48790}" type="pres">
      <dgm:prSet presAssocID="{0796E497-D914-4D46-BE8B-E18F483DA4D2}" presName="hierRoot3" presStyleCnt="0">
        <dgm:presLayoutVars>
          <dgm:hierBranch val="init"/>
        </dgm:presLayoutVars>
      </dgm:prSet>
      <dgm:spPr/>
    </dgm:pt>
    <dgm:pt modelId="{FADD9532-1881-4356-9A25-04C832E032CB}" type="pres">
      <dgm:prSet presAssocID="{0796E497-D914-4D46-BE8B-E18F483DA4D2}" presName="rootComposite3" presStyleCnt="0"/>
      <dgm:spPr/>
    </dgm:pt>
    <dgm:pt modelId="{92FB53A6-6B77-45DF-818A-FF9B5928D157}" type="pres">
      <dgm:prSet presAssocID="{0796E497-D914-4D46-BE8B-E18F483DA4D2}" presName="rootText3" presStyleLbl="asst1" presStyleIdx="3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1B7F86A-E64C-4FEE-8D45-53295BFBFC66}" type="pres">
      <dgm:prSet presAssocID="{0796E497-D914-4D46-BE8B-E18F483DA4D2}" presName="rootConnector3" presStyleLbl="asst1" presStyleIdx="3" presStyleCnt="5"/>
      <dgm:spPr/>
    </dgm:pt>
    <dgm:pt modelId="{E9E619CD-811D-41D9-A91B-E11FD33C013F}" type="pres">
      <dgm:prSet presAssocID="{0796E497-D914-4D46-BE8B-E18F483DA4D2}" presName="hierChild6" presStyleCnt="0"/>
      <dgm:spPr/>
    </dgm:pt>
    <dgm:pt modelId="{A4C852E9-B7FA-4463-B4D2-B2E28BD8340A}" type="pres">
      <dgm:prSet presAssocID="{0796E497-D914-4D46-BE8B-E18F483DA4D2}" presName="hierChild7" presStyleCnt="0"/>
      <dgm:spPr/>
    </dgm:pt>
    <dgm:pt modelId="{82A3D192-0945-4DDD-B9A1-60C21522949F}" type="pres">
      <dgm:prSet presAssocID="{B016BD04-FC11-41DB-BC5F-DDF65414C582}" presName="Name115" presStyleLbl="parChTrans1D3" presStyleIdx="6" presStyleCnt="7"/>
      <dgm:spPr/>
    </dgm:pt>
    <dgm:pt modelId="{785934D1-FEA6-41DB-8050-F1E02E708FF4}" type="pres">
      <dgm:prSet presAssocID="{F512E9C2-0101-4EE4-B9A7-37C9C215092F}" presName="hierRoot3" presStyleCnt="0">
        <dgm:presLayoutVars>
          <dgm:hierBranch val="init"/>
        </dgm:presLayoutVars>
      </dgm:prSet>
      <dgm:spPr/>
    </dgm:pt>
    <dgm:pt modelId="{370D9FF3-1C31-4FB5-8A04-D18F792D3778}" type="pres">
      <dgm:prSet presAssocID="{F512E9C2-0101-4EE4-B9A7-37C9C215092F}" presName="rootComposite3" presStyleCnt="0"/>
      <dgm:spPr/>
    </dgm:pt>
    <dgm:pt modelId="{293E7A83-C90C-41D1-95A2-134631170FD1}" type="pres">
      <dgm:prSet presAssocID="{F512E9C2-0101-4EE4-B9A7-37C9C215092F}" presName="rootText3" presStyleLbl="asst1" presStyleIdx="4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8F811F6-CA7F-4950-B48E-B7DD5CB0C1B4}" type="pres">
      <dgm:prSet presAssocID="{F512E9C2-0101-4EE4-B9A7-37C9C215092F}" presName="rootConnector3" presStyleLbl="asst1" presStyleIdx="4" presStyleCnt="5"/>
      <dgm:spPr/>
    </dgm:pt>
    <dgm:pt modelId="{30AB1853-1403-4F38-A5CE-D9C7B60E410C}" type="pres">
      <dgm:prSet presAssocID="{F512E9C2-0101-4EE4-B9A7-37C9C215092F}" presName="hierChild6" presStyleCnt="0"/>
      <dgm:spPr/>
    </dgm:pt>
    <dgm:pt modelId="{B6F81A91-ACDB-4CC1-8C0B-3DF2B944B547}" type="pres">
      <dgm:prSet presAssocID="{F512E9C2-0101-4EE4-B9A7-37C9C215092F}" presName="hierChild7" presStyleCnt="0"/>
      <dgm:spPr/>
    </dgm:pt>
  </dgm:ptLst>
  <dgm:cxnLst>
    <dgm:cxn modelId="{E49DB86B-1779-4FB1-8750-8D6C5592961E}" type="presOf" srcId="{F1040837-3486-47F0-8611-79A2E0598315}" destId="{9CE14FC6-FB8E-4E55-AC01-1D91AAB5FB52}" srcOrd="1" destOrd="0" presId="urn:microsoft.com/office/officeart/2009/3/layout/HorizontalOrganizationChart"/>
    <dgm:cxn modelId="{FB8D2D0C-55D4-461B-B6EC-1EB00A8B6784}" srcId="{BF8E031D-EAF7-4A72-B56A-B9C4A1DF6BC8}" destId="{0796E497-D914-4D46-BE8B-E18F483DA4D2}" srcOrd="0" destOrd="0" parTransId="{3EB474F2-2F76-46CB-A6A5-75E9E0FEC0C5}" sibTransId="{56B1329F-5808-4B88-B8CB-F6B02E7CC727}"/>
    <dgm:cxn modelId="{B23D7BCC-889B-4319-94E8-171A342A5F21}" type="presOf" srcId="{BF8E031D-EAF7-4A72-B56A-B9C4A1DF6BC8}" destId="{F867989E-AC87-4FF0-882D-C989C10FE69A}" srcOrd="0" destOrd="0" presId="urn:microsoft.com/office/officeart/2009/3/layout/HorizontalOrganizationChart"/>
    <dgm:cxn modelId="{D1D1D241-4E95-44C2-9314-F786B8A82E8C}" type="presOf" srcId="{4BBCA7B1-04DC-4FDF-85FF-36524F77A227}" destId="{5824832E-2185-4B96-9758-6DD0DC05F33F}" srcOrd="0" destOrd="0" presId="urn:microsoft.com/office/officeart/2009/3/layout/HorizontalOrganizationChart"/>
    <dgm:cxn modelId="{C4294A13-A201-4F2E-A456-D26551D4C685}" type="presOf" srcId="{EBA3BEDE-9FEE-4678-99D3-ED6CC890E437}" destId="{9AC33249-22B2-4297-AC37-CAE0E92E0030}" srcOrd="0" destOrd="0" presId="urn:microsoft.com/office/officeart/2009/3/layout/HorizontalOrganizationChart"/>
    <dgm:cxn modelId="{2F2EE5C6-B735-431C-8223-AF9B84A9455F}" type="presOf" srcId="{B0E23C71-B2B4-4A6E-AB4A-C21001A3D823}" destId="{02C9A7D4-3BCA-47E6-BCAF-727FBD1436E7}" srcOrd="0" destOrd="0" presId="urn:microsoft.com/office/officeart/2009/3/layout/HorizontalOrganizationChart"/>
    <dgm:cxn modelId="{F0EC1207-C8F7-40B9-81B0-3CDEA2CF09C2}" srcId="{E9511FC8-F101-4468-A6F4-1C707081759C}" destId="{F1040837-3486-47F0-8611-79A2E0598315}" srcOrd="0" destOrd="0" parTransId="{8597BF0D-3A5D-4F8F-A494-19225A68DBE1}" sibTransId="{654268FB-B64F-41B8-ABD9-2E43C6D4251A}"/>
    <dgm:cxn modelId="{0891255C-DA6B-4CDF-AC23-EC38A1185CD2}" type="presOf" srcId="{A16C9DB4-C514-4E5D-9075-0F8EA1D9B45D}" destId="{F0EBBC4E-589D-433F-B878-AC6AE504B802}" srcOrd="1" destOrd="0" presId="urn:microsoft.com/office/officeart/2009/3/layout/HorizontalOrganizationChart"/>
    <dgm:cxn modelId="{5C9F68A1-6864-4299-AB3A-FFD678D007E9}" type="presOf" srcId="{6D563B9F-F7A2-4734-888F-6CDD8716DD3F}" destId="{A82F0A1A-0547-45CD-B912-8A2A648A242C}" srcOrd="1" destOrd="0" presId="urn:microsoft.com/office/officeart/2009/3/layout/HorizontalOrganizationChart"/>
    <dgm:cxn modelId="{58C09BD6-C603-40AE-8F4F-C40C52DA8384}" type="presOf" srcId="{26F716C4-47CF-4117-A950-932F95E2CE25}" destId="{76DA6F0E-D60C-4BDC-B5FB-BB4D31E58324}" srcOrd="0" destOrd="0" presId="urn:microsoft.com/office/officeart/2009/3/layout/HorizontalOrganizationChart"/>
    <dgm:cxn modelId="{5219FA36-0224-4EA1-B419-7239C0204EFE}" type="presOf" srcId="{165C61BE-908D-4B11-9802-BE62F49B0A36}" destId="{9B4E63DB-CF5A-4045-94D4-5D6DBE44F799}" srcOrd="0" destOrd="0" presId="urn:microsoft.com/office/officeart/2009/3/layout/HorizontalOrganizationChart"/>
    <dgm:cxn modelId="{3357FC06-4992-4E61-BE5E-E3F77B03B2F9}" type="presOf" srcId="{E9924BC9-E3C0-47A3-849F-3038F0A820C6}" destId="{C84B3639-F9FA-4D54-BAA7-47A563B0067B}" srcOrd="0" destOrd="0" presId="urn:microsoft.com/office/officeart/2009/3/layout/HorizontalOrganizationChart"/>
    <dgm:cxn modelId="{1BFBC113-00E2-4DDC-80BB-C6FA652652E0}" type="presOf" srcId="{AB167865-BD9C-422C-9550-56819A1C78B5}" destId="{B7434971-7D50-4C88-8F27-64455CFDE253}" srcOrd="1" destOrd="0" presId="urn:microsoft.com/office/officeart/2009/3/layout/HorizontalOrganizationChart"/>
    <dgm:cxn modelId="{D0BBD83F-B317-488C-B44A-8FB4A8553072}" srcId="{E9511FC8-F101-4468-A6F4-1C707081759C}" destId="{AB167865-BD9C-422C-9550-56819A1C78B5}" srcOrd="1" destOrd="0" parTransId="{A0F6EB86-EE49-4DEC-A08C-10F171FCDA20}" sibTransId="{F21ED9B9-68DA-4DC6-B180-034B786D0270}"/>
    <dgm:cxn modelId="{885029A1-B0FF-4FA5-B0E4-C62DF16F01EF}" type="presOf" srcId="{F512E9C2-0101-4EE4-B9A7-37C9C215092F}" destId="{F8F811F6-CA7F-4950-B48E-B7DD5CB0C1B4}" srcOrd="1" destOrd="0" presId="urn:microsoft.com/office/officeart/2009/3/layout/HorizontalOrganizationChart"/>
    <dgm:cxn modelId="{4413C4FE-D9D9-492E-A525-9949FBAFB467}" type="presOf" srcId="{C97C66DF-5969-46E3-8340-02BED04E1DD0}" destId="{DA07D8D8-9EDA-4DAF-AA4E-8F899A596FA1}" srcOrd="0" destOrd="0" presId="urn:microsoft.com/office/officeart/2009/3/layout/HorizontalOrganizationChart"/>
    <dgm:cxn modelId="{DB2C4CE7-B02B-4089-A4F1-9220C497A042}" srcId="{AB167865-BD9C-422C-9550-56819A1C78B5}" destId="{82FC768B-32FA-4579-9998-4EA864BC2F67}" srcOrd="0" destOrd="0" parTransId="{ED48AFD2-E8E9-4410-B211-49765F3E34E7}" sibTransId="{95BC8AFF-B87B-4A30-9938-7EC7772CE42B}"/>
    <dgm:cxn modelId="{DEDB46BB-50D8-474C-BA87-D5534261BEC9}" srcId="{DC912687-ED3E-4C50-AD92-AE05FD4FD6F7}" destId="{FBDF4B0C-59CE-47BD-A0CA-ADA79D8AD3A4}" srcOrd="0" destOrd="0" parTransId="{D88B6212-ACB0-4CAE-BB73-E7263AA24FA3}" sibTransId="{52AA26F2-7CF1-4873-ACD8-B3BEBE14BE80}"/>
    <dgm:cxn modelId="{AFA0E4E6-884B-465A-8856-5FC4C9CFB848}" type="presOf" srcId="{C97C66DF-5969-46E3-8340-02BED04E1DD0}" destId="{CB4194C1-7F91-415E-AAFB-E2237260BE62}" srcOrd="1" destOrd="0" presId="urn:microsoft.com/office/officeart/2009/3/layout/HorizontalOrganizationChart"/>
    <dgm:cxn modelId="{B43140B6-39DA-47CB-8A99-25E9DBD6227F}" type="presOf" srcId="{C1DDE9F5-2805-4073-BB68-7B87B2EB2215}" destId="{9DDBF87B-08DE-4B30-AE63-F9463F5787AB}" srcOrd="0" destOrd="0" presId="urn:microsoft.com/office/officeart/2009/3/layout/HorizontalOrganizationChart"/>
    <dgm:cxn modelId="{EBDB789A-ADA6-4F97-9C4F-695F32B97F43}" type="presOf" srcId="{00946C7E-8994-4CEA-A0C4-0892EF5B04AA}" destId="{684A3290-3613-4797-9AEA-C77A5ADDBA9B}" srcOrd="0" destOrd="0" presId="urn:microsoft.com/office/officeart/2009/3/layout/HorizontalOrganizationChart"/>
    <dgm:cxn modelId="{EF8C4264-AEFF-4000-8F41-327A897BDC7D}" srcId="{0F0D09B0-B617-419F-AF20-0FFE27A124F3}" destId="{EBA3BEDE-9FEE-4678-99D3-ED6CC890E437}" srcOrd="1" destOrd="0" parTransId="{165C61BE-908D-4B11-9802-BE62F49B0A36}" sibTransId="{B8772D27-812D-4A1F-83C7-CEAA2CE37F0B}"/>
    <dgm:cxn modelId="{4481C5E8-0A84-4F7C-B63C-5DB6775748F0}" srcId="{0F0D09B0-B617-419F-AF20-0FFE27A124F3}" destId="{A16C9DB4-C514-4E5D-9075-0F8EA1D9B45D}" srcOrd="2" destOrd="0" parTransId="{34A5BCC1-6AB7-4115-9692-6B2B7DE247A8}" sibTransId="{2AA6A192-E40F-45CE-B68A-C81A08A14335}"/>
    <dgm:cxn modelId="{81FF3CB5-6AE5-4680-A6AC-E7D67392212B}" type="presOf" srcId="{DC912687-ED3E-4C50-AD92-AE05FD4FD6F7}" destId="{BDA81C32-839E-4F9A-B8D5-1DD27DF411F6}" srcOrd="0" destOrd="0" presId="urn:microsoft.com/office/officeart/2009/3/layout/HorizontalOrganizationChart"/>
    <dgm:cxn modelId="{551A4F3D-500C-429A-B1DD-A1D2D3DF4AC1}" type="presOf" srcId="{F512E9C2-0101-4EE4-B9A7-37C9C215092F}" destId="{293E7A83-C90C-41D1-95A2-134631170FD1}" srcOrd="0" destOrd="0" presId="urn:microsoft.com/office/officeart/2009/3/layout/HorizontalOrganizationChart"/>
    <dgm:cxn modelId="{0EE8E30D-52E8-4A9C-8728-DDB56ED4BEA4}" srcId="{B0E23C71-B2B4-4A6E-AB4A-C21001A3D823}" destId="{6D563B9F-F7A2-4734-888F-6CDD8716DD3F}" srcOrd="1" destOrd="0" parTransId="{4BBCA7B1-04DC-4FDF-85FF-36524F77A227}" sibTransId="{6121F495-A01B-4D17-80E1-2EF79D3C634F}"/>
    <dgm:cxn modelId="{4BDB463B-54B8-4DD0-A550-4AC308AABE55}" type="presOf" srcId="{0796E497-D914-4D46-BE8B-E18F483DA4D2}" destId="{92FB53A6-6B77-45DF-818A-FF9B5928D157}" srcOrd="0" destOrd="0" presId="urn:microsoft.com/office/officeart/2009/3/layout/HorizontalOrganizationChart"/>
    <dgm:cxn modelId="{C9C6EADD-65B2-4911-8F2F-CA0036F92375}" type="presOf" srcId="{D88B6212-ACB0-4CAE-BB73-E7263AA24FA3}" destId="{CC7E1512-5EDA-416B-B72A-BD5ACA76E162}" srcOrd="0" destOrd="0" presId="urn:microsoft.com/office/officeart/2009/3/layout/HorizontalOrganizationChart"/>
    <dgm:cxn modelId="{46E914B1-5AED-45FE-95DC-DD29460F9DEB}" type="presOf" srcId="{F1040837-3486-47F0-8611-79A2E0598315}" destId="{566F7734-7C34-453D-BD95-BD237A7E0A90}" srcOrd="0" destOrd="0" presId="urn:microsoft.com/office/officeart/2009/3/layout/HorizontalOrganizationChart"/>
    <dgm:cxn modelId="{B0DB3775-A3DD-47F7-B868-9C70FCD86DB4}" srcId="{67778BA0-BC9B-4836-9151-122D867B2E2B}" destId="{26F716C4-47CF-4117-A950-932F95E2CE25}" srcOrd="4" destOrd="0" parTransId="{8F0D552A-F625-475C-939F-EDF4CC45EB70}" sibTransId="{C41D5B45-9327-4FD8-BEA2-7DF180AAC9D9}"/>
    <dgm:cxn modelId="{C3632CD6-18CA-43FC-B7D5-EF9DE38C351A}" type="presOf" srcId="{EED14B57-32FB-4332-AF53-032ABF97A995}" destId="{4524CC17-DAED-47A0-B841-9074888ACDF9}" srcOrd="0" destOrd="0" presId="urn:microsoft.com/office/officeart/2009/3/layout/HorizontalOrganizationChart"/>
    <dgm:cxn modelId="{837A0BEF-5696-4A62-A32D-77EA703343B1}" srcId="{26F716C4-47CF-4117-A950-932F95E2CE25}" destId="{B0E23C71-B2B4-4A6E-AB4A-C21001A3D823}" srcOrd="0" destOrd="0" parTransId="{C292EAD0-A63C-455C-9A8E-33CD4912C59C}" sibTransId="{332D9A40-751F-45ED-B4E4-ADE1916F2B29}"/>
    <dgm:cxn modelId="{CF6ADB7F-F9C1-4F12-AC74-E15D97A519A5}" srcId="{67778BA0-BC9B-4836-9151-122D867B2E2B}" destId="{E9924BC9-E3C0-47A3-849F-3038F0A820C6}" srcOrd="3" destOrd="0" parTransId="{0807E185-8FA0-4C2B-94DB-ECE94D6D3065}" sibTransId="{CF1DB5D3-BB34-424A-9152-503E901E771C}"/>
    <dgm:cxn modelId="{31ED94D2-1031-43CD-A018-71FF9941E377}" type="presOf" srcId="{BAB3FDED-800C-47ED-B719-E2E41AC5919F}" destId="{D8E8EAA5-DFCF-4B59-8F9C-411A911BC026}" srcOrd="0" destOrd="0" presId="urn:microsoft.com/office/officeart/2009/3/layout/HorizontalOrganizationChart"/>
    <dgm:cxn modelId="{EB83799E-F2C0-493E-9309-C73D3C72A0E9}" srcId="{0F0D09B0-B617-419F-AF20-0FFE27A124F3}" destId="{BAB3FDED-800C-47ED-B719-E2E41AC5919F}" srcOrd="0" destOrd="0" parTransId="{E0CF0C62-8AA5-46F8-A739-459C0B12A363}" sibTransId="{2835528F-CFF7-48C5-91BB-7116B23BC729}"/>
    <dgm:cxn modelId="{B8FF14B4-770B-4D80-B441-639F1DE04F72}" type="presOf" srcId="{D0E0E39A-9EFE-4DB6-A0FB-85287CE6467E}" destId="{0499A5AD-5EF2-4E66-BDCA-AC96C5D50B69}" srcOrd="0" destOrd="0" presId="urn:microsoft.com/office/officeart/2009/3/layout/HorizontalOrganizationChart"/>
    <dgm:cxn modelId="{3E1D7DD5-8FB9-43AA-98B8-475FA249F479}" type="presOf" srcId="{60D7EFA0-F13A-4CF3-AB79-AC4FF54062C1}" destId="{71954187-A6A8-49F4-B8E2-E1DAFAD84E6B}" srcOrd="0" destOrd="0" presId="urn:microsoft.com/office/officeart/2009/3/layout/HorizontalOrganizationChart"/>
    <dgm:cxn modelId="{BF36FA00-DD3D-4D3E-A24D-E9938EFF40D7}" type="presOf" srcId="{C292EAD0-A63C-455C-9A8E-33CD4912C59C}" destId="{5C495FE5-9095-4643-A7DB-B883F978C1E7}" srcOrd="0" destOrd="0" presId="urn:microsoft.com/office/officeart/2009/3/layout/HorizontalOrganizationChart"/>
    <dgm:cxn modelId="{DD2C9B6C-737A-4353-A7CD-94D5420A9133}" type="presOf" srcId="{AB167865-BD9C-422C-9550-56819A1C78B5}" destId="{80DFB6A6-A2A8-4973-8D48-449A6BC51540}" srcOrd="0" destOrd="0" presId="urn:microsoft.com/office/officeart/2009/3/layout/HorizontalOrganizationChart"/>
    <dgm:cxn modelId="{64E8C104-372A-4C9D-A384-55891CE37B80}" type="presOf" srcId="{67778BA0-BC9B-4836-9151-122D867B2E2B}" destId="{08746C0C-1EF6-4633-9C19-AAE0AA36C6E8}" srcOrd="0" destOrd="0" presId="urn:microsoft.com/office/officeart/2009/3/layout/HorizontalOrganizationChart"/>
    <dgm:cxn modelId="{D525CA17-AA7E-4D73-83EF-9CA26A42AD0E}" type="presOf" srcId="{82FC768B-32FA-4579-9998-4EA864BC2F67}" destId="{EC55F2B8-1970-4300-B2E3-BCCD48A334D3}" srcOrd="1" destOrd="0" presId="urn:microsoft.com/office/officeart/2009/3/layout/HorizontalOrganizationChart"/>
    <dgm:cxn modelId="{4C6E45F2-EF1C-4505-95BD-CFF89B737737}" type="presOf" srcId="{B016BD04-FC11-41DB-BC5F-DDF65414C582}" destId="{82A3D192-0945-4DDD-B9A1-60C21522949F}" srcOrd="0" destOrd="0" presId="urn:microsoft.com/office/officeart/2009/3/layout/HorizontalOrganizationChart"/>
    <dgm:cxn modelId="{8886CEDA-0A15-412E-B5DE-0EADA6D14EEF}" srcId="{AB167865-BD9C-422C-9550-56819A1C78B5}" destId="{E0405648-5593-457C-BC68-00B735AE70B7}" srcOrd="1" destOrd="0" parTransId="{F0FA1BA0-ED71-4CC6-B171-352EA5BB8CD5}" sibTransId="{2F7D144F-F5FD-4745-ACA3-D291ABFD0884}"/>
    <dgm:cxn modelId="{256295A6-BA8D-4D31-B34F-EE36ACF0A312}" type="presOf" srcId="{26F716C4-47CF-4117-A950-932F95E2CE25}" destId="{9C155513-7F69-4406-ABC2-21767293EF35}" srcOrd="1" destOrd="0" presId="urn:microsoft.com/office/officeart/2009/3/layout/HorizontalOrganizationChart"/>
    <dgm:cxn modelId="{7AD1DC33-8691-4F78-A0E9-370E7E1CB995}" type="presOf" srcId="{D8645588-B63E-4341-B41E-4F27BD6E7628}" destId="{FE469320-D5EB-41ED-A192-304F2C6B2429}" srcOrd="0" destOrd="0" presId="urn:microsoft.com/office/officeart/2009/3/layout/HorizontalOrganizationChart"/>
    <dgm:cxn modelId="{57163447-AE94-4FEA-9990-A98E708F718B}" type="presOf" srcId="{8F0D552A-F625-475C-939F-EDF4CC45EB70}" destId="{C0CCDA36-DDDF-43A9-B094-BA7390FAFAEB}" srcOrd="0" destOrd="0" presId="urn:microsoft.com/office/officeart/2009/3/layout/HorizontalOrganizationChart"/>
    <dgm:cxn modelId="{1C34F085-0AEF-486E-8B62-4496EC388C26}" type="presOf" srcId="{C1DDE9F5-2805-4073-BB68-7B87B2EB2215}" destId="{2DAB3566-DF36-4F58-A026-49C6121F71A8}" srcOrd="1" destOrd="0" presId="urn:microsoft.com/office/officeart/2009/3/layout/HorizontalOrganizationChart"/>
    <dgm:cxn modelId="{DE3FB5B8-0D6E-45F3-8F8C-E413DB07458F}" type="presOf" srcId="{67778BA0-BC9B-4836-9151-122D867B2E2B}" destId="{577612C9-796C-48DD-B571-4850D81B3D35}" srcOrd="1" destOrd="0" presId="urn:microsoft.com/office/officeart/2009/3/layout/HorizontalOrganizationChart"/>
    <dgm:cxn modelId="{8311BEFA-4424-4D52-B3B2-3E31ADA66765}" type="presOf" srcId="{BAB3FDED-800C-47ED-B719-E2E41AC5919F}" destId="{BE255355-D2C1-425B-A11A-AD021B91FC2A}" srcOrd="1" destOrd="0" presId="urn:microsoft.com/office/officeart/2009/3/layout/HorizontalOrganizationChart"/>
    <dgm:cxn modelId="{1FC8F68D-842B-4856-AF40-7B1B81C2B586}" type="presOf" srcId="{ED48AFD2-E8E9-4410-B211-49765F3E34E7}" destId="{3BFD74C3-DCEA-4038-9062-B0D588393420}" srcOrd="0" destOrd="0" presId="urn:microsoft.com/office/officeart/2009/3/layout/HorizontalOrganizationChart"/>
    <dgm:cxn modelId="{A2B1EBDE-FA8A-4FEF-B0A6-412118904013}" type="presOf" srcId="{FBDF4B0C-59CE-47BD-A0CA-ADA79D8AD3A4}" destId="{AE9AA10D-4EF0-4AF0-8A77-F1E84568AE3F}" srcOrd="1" destOrd="0" presId="urn:microsoft.com/office/officeart/2009/3/layout/HorizontalOrganizationChart"/>
    <dgm:cxn modelId="{647EFE4C-2469-4278-9D17-5D741FF403E4}" type="presOf" srcId="{296E12CB-8B17-42D9-9C0C-6148A75CE3C8}" destId="{80B1E2CF-DD53-4858-8B36-572A1EF20B75}" srcOrd="0" destOrd="0" presId="urn:microsoft.com/office/officeart/2009/3/layout/HorizontalOrganizationChart"/>
    <dgm:cxn modelId="{AFD3A6BA-AC14-44F4-AC54-16C13C8DE993}" type="presOf" srcId="{E0405648-5593-457C-BC68-00B735AE70B7}" destId="{B2114637-249A-4A64-9DA1-C6E191A9182E}" srcOrd="0" destOrd="0" presId="urn:microsoft.com/office/officeart/2009/3/layout/HorizontalOrganizationChart"/>
    <dgm:cxn modelId="{B9829CC8-6778-4EA6-91F0-9C940F5A4581}" type="presOf" srcId="{3EB474F2-2F76-46CB-A6A5-75E9E0FEC0C5}" destId="{56884010-872C-4BE8-A8A0-65F710B58764}" srcOrd="0" destOrd="0" presId="urn:microsoft.com/office/officeart/2009/3/layout/HorizontalOrganizationChart"/>
    <dgm:cxn modelId="{0E57E6E2-98E8-4DCF-850B-D03F7DA17550}" type="presOf" srcId="{0796E497-D914-4D46-BE8B-E18F483DA4D2}" destId="{81B7F86A-E64C-4FEE-8D45-53295BFBFC66}" srcOrd="1" destOrd="0" presId="urn:microsoft.com/office/officeart/2009/3/layout/HorizontalOrganizationChart"/>
    <dgm:cxn modelId="{34BBD924-B0CE-45F8-94F2-CA27A2FBA9F2}" type="presOf" srcId="{E0CF0C62-8AA5-46F8-A739-459C0B12A363}" destId="{AD9C3502-A7CD-496B-B4A1-4CC67E446A28}" srcOrd="0" destOrd="0" presId="urn:microsoft.com/office/officeart/2009/3/layout/HorizontalOrganizationChart"/>
    <dgm:cxn modelId="{9FBDCED6-3467-4237-9114-A159D64B3276}" srcId="{AB167865-BD9C-422C-9550-56819A1C78B5}" destId="{C97C66DF-5969-46E3-8340-02BED04E1DD0}" srcOrd="2" destOrd="0" parTransId="{1A91658B-5C9C-47BF-88B4-8BFCC5E87A0A}" sibTransId="{2CD8E17F-DBB8-42EC-B0BA-2756577071F4}"/>
    <dgm:cxn modelId="{5524CE37-771B-42AA-BE29-7F004A53D37B}" type="presOf" srcId="{DC912687-ED3E-4C50-AD92-AE05FD4FD6F7}" destId="{D7433B30-55FD-41CC-989F-0DCC3564E832}" srcOrd="1" destOrd="0" presId="urn:microsoft.com/office/officeart/2009/3/layout/HorizontalOrganizationChart"/>
    <dgm:cxn modelId="{AD4C098E-08FC-4381-959A-37C772D5928D}" type="presOf" srcId="{D0E0E39A-9EFE-4DB6-A0FB-85287CE6467E}" destId="{993D5A57-35CE-42B6-BBD3-75461703DAFB}" srcOrd="1" destOrd="0" presId="urn:microsoft.com/office/officeart/2009/3/layout/HorizontalOrganizationChart"/>
    <dgm:cxn modelId="{B9F15664-8BE7-45B4-885B-F34AEC03E0AC}" type="presOf" srcId="{6D563B9F-F7A2-4734-888F-6CDD8716DD3F}" destId="{57DAA58C-5D1B-413E-8115-F96FEA03697A}" srcOrd="0" destOrd="0" presId="urn:microsoft.com/office/officeart/2009/3/layout/HorizontalOrganizationChart"/>
    <dgm:cxn modelId="{327B128E-BD7A-4603-ABD4-C31081AE681E}" srcId="{67778BA0-BC9B-4836-9151-122D867B2E2B}" destId="{E9511FC8-F101-4468-A6F4-1C707081759C}" srcOrd="2" destOrd="0" parTransId="{00946C7E-8994-4CEA-A0C4-0892EF5B04AA}" sibTransId="{4B180F45-5D3C-4E86-8DEF-AB17CAB459FF}"/>
    <dgm:cxn modelId="{16F16D0E-F2D5-4B5F-A3D4-B400AFF9A286}" type="presOf" srcId="{BF8E031D-EAF7-4A72-B56A-B9C4A1DF6BC8}" destId="{EEAFE17F-1EEF-4F7B-AFC7-D9494BEC5CFA}" srcOrd="1" destOrd="0" presId="urn:microsoft.com/office/officeart/2009/3/layout/HorizontalOrganizationChart"/>
    <dgm:cxn modelId="{65E7E3A3-F535-4C37-B213-644B90B6A291}" type="presOf" srcId="{B0E23C71-B2B4-4A6E-AB4A-C21001A3D823}" destId="{B6B90F08-4768-484F-ACD3-EF4CC8236821}" srcOrd="1" destOrd="0" presId="urn:microsoft.com/office/officeart/2009/3/layout/HorizontalOrganizationChart"/>
    <dgm:cxn modelId="{1629FA23-B307-41B2-9511-D50B3AA49C9C}" type="presOf" srcId="{5311AC66-DFA6-4B47-9366-67A0AB53AF5E}" destId="{828E2BDD-2FED-4CDF-850D-CBA098E3475C}" srcOrd="0" destOrd="0" presId="urn:microsoft.com/office/officeart/2009/3/layout/HorizontalOrganizationChart"/>
    <dgm:cxn modelId="{4A91C357-FD00-453E-AA02-B5B7D6C3724B}" type="presOf" srcId="{296E12CB-8B17-42D9-9C0C-6148A75CE3C8}" destId="{433DE80C-936F-41CE-92AE-27E9ECA71B95}" srcOrd="1" destOrd="0" presId="urn:microsoft.com/office/officeart/2009/3/layout/HorizontalOrganizationChart"/>
    <dgm:cxn modelId="{337C677B-6099-4620-9E2C-E6F5298A1541}" srcId="{913BABC0-7CA0-4EA6-A9AB-6132AAA574C7}" destId="{67778BA0-BC9B-4836-9151-122D867B2E2B}" srcOrd="0" destOrd="0" parTransId="{8E2BAEA2-6194-42CC-9854-1323FA55237B}" sibTransId="{E9E329FB-5D36-45F1-B0D1-78C074567E02}"/>
    <dgm:cxn modelId="{53626073-79C1-4748-AA25-2E34A77FD31D}" type="presOf" srcId="{E9511FC8-F101-4468-A6F4-1C707081759C}" destId="{7DF9CA5B-1673-417D-B770-C90394C47397}" srcOrd="1" destOrd="0" presId="urn:microsoft.com/office/officeart/2009/3/layout/HorizontalOrganizationChart"/>
    <dgm:cxn modelId="{FBBE3B8F-44CC-430E-AB29-E5ED4C8B8E7C}" type="presOf" srcId="{913BABC0-7CA0-4EA6-A9AB-6132AAA574C7}" destId="{ECED493C-F428-4722-8570-A94917AAC128}" srcOrd="0" destOrd="0" presId="urn:microsoft.com/office/officeart/2009/3/layout/HorizontalOrganizationChart"/>
    <dgm:cxn modelId="{2A80DE7F-AF7B-4F90-87FE-CF9D699B41B6}" type="presOf" srcId="{1A91658B-5C9C-47BF-88B4-8BFCC5E87A0A}" destId="{6B84F79C-38D7-4776-B45B-ED27997A024F}" srcOrd="0" destOrd="0" presId="urn:microsoft.com/office/officeart/2009/3/layout/HorizontalOrganizationChart"/>
    <dgm:cxn modelId="{AA9BC9B8-1B74-4516-AB7F-148BB651818C}" srcId="{E9924BC9-E3C0-47A3-849F-3038F0A820C6}" destId="{0F0D09B0-B617-419F-AF20-0FFE27A124F3}" srcOrd="0" destOrd="0" parTransId="{60D7EFA0-F13A-4CF3-AB79-AC4FF54062C1}" sibTransId="{C9A0397A-D165-41AA-A9F3-42B9CD0BBCCB}"/>
    <dgm:cxn modelId="{07657F51-B099-4D9A-B88E-EBE2CBD64CC5}" srcId="{B0E23C71-B2B4-4A6E-AB4A-C21001A3D823}" destId="{C1DDE9F5-2805-4073-BB68-7B87B2EB2215}" srcOrd="0" destOrd="0" parTransId="{5311AC66-DFA6-4B47-9366-67A0AB53AF5E}" sibTransId="{44B216ED-3C17-496D-AB58-EBB589A4E578}"/>
    <dgm:cxn modelId="{FD5C0F02-DE1F-4C29-8DFF-2950FB1A3644}" type="presOf" srcId="{A0F6EB86-EE49-4DEC-A08C-10F171FCDA20}" destId="{D7B5CC42-48EA-404D-BDA9-65C308CAD422}" srcOrd="0" destOrd="0" presId="urn:microsoft.com/office/officeart/2009/3/layout/HorizontalOrganizationChart"/>
    <dgm:cxn modelId="{8806D962-26F4-476B-BA65-9F0E37DD541D}" type="presOf" srcId="{51CE754E-931B-4A9A-92D9-837FF1E81847}" destId="{E9A06C24-B54F-4297-A3CA-C224DFFF8397}" srcOrd="0" destOrd="0" presId="urn:microsoft.com/office/officeart/2009/3/layout/HorizontalOrganizationChart"/>
    <dgm:cxn modelId="{9DBC7ECC-AF7D-46D1-8470-6D0590AACF12}" srcId="{67778BA0-BC9B-4836-9151-122D867B2E2B}" destId="{BF8E031D-EAF7-4A72-B56A-B9C4A1DF6BC8}" srcOrd="1" destOrd="0" parTransId="{51CE754E-931B-4A9A-92D9-837FF1E81847}" sibTransId="{B30C6BE4-7781-4609-B49F-471B908BF15A}"/>
    <dgm:cxn modelId="{D09D7567-6DF1-41EC-B3CB-9BF741D66442}" type="presOf" srcId="{34A5BCC1-6AB7-4115-9692-6B2B7DE247A8}" destId="{1CF7BEFB-D43E-4F73-8EB8-EFA8592AB46D}" srcOrd="0" destOrd="0" presId="urn:microsoft.com/office/officeart/2009/3/layout/HorizontalOrganizationChart"/>
    <dgm:cxn modelId="{41102A14-1521-4AD4-87C6-9B2D264045E8}" type="presOf" srcId="{FBDF4B0C-59CE-47BD-A0CA-ADA79D8AD3A4}" destId="{CC65C737-417D-4DC3-84CB-61F1D829FB11}" srcOrd="0" destOrd="0" presId="urn:microsoft.com/office/officeart/2009/3/layout/HorizontalOrganizationChart"/>
    <dgm:cxn modelId="{0BCF5B93-2FFE-43B0-99A5-EB135988C7A8}" srcId="{67778BA0-BC9B-4836-9151-122D867B2E2B}" destId="{DC912687-ED3E-4C50-AD92-AE05FD4FD6F7}" srcOrd="0" destOrd="0" parTransId="{A12C23FE-483B-4471-93BD-2872A4CB74C7}" sibTransId="{72F1989E-9FDE-42FA-B926-10B4872D0474}"/>
    <dgm:cxn modelId="{62DB3406-678E-467F-A1D3-DC92ED6903EA}" type="presOf" srcId="{E0405648-5593-457C-BC68-00B735AE70B7}" destId="{1DCB6CC0-DFBE-46BF-BCC3-D8F6F02CE88B}" srcOrd="1" destOrd="0" presId="urn:microsoft.com/office/officeart/2009/3/layout/HorizontalOrganizationChart"/>
    <dgm:cxn modelId="{7C03DAE4-9AF7-41F2-9651-2359BCF52E95}" type="presOf" srcId="{E9511FC8-F101-4468-A6F4-1C707081759C}" destId="{D176B1CD-ECFC-4C04-AB1B-87BD5EBE7BAE}" srcOrd="0" destOrd="0" presId="urn:microsoft.com/office/officeart/2009/3/layout/HorizontalOrganizationChart"/>
    <dgm:cxn modelId="{28A2A248-671E-4D72-ADDC-06CC7C9B6E1A}" srcId="{BF8E031D-EAF7-4A72-B56A-B9C4A1DF6BC8}" destId="{F512E9C2-0101-4EE4-B9A7-37C9C215092F}" srcOrd="1" destOrd="0" parTransId="{B016BD04-FC11-41DB-BC5F-DDF65414C582}" sibTransId="{CFA14661-504E-46D7-B548-62367FF0E653}"/>
    <dgm:cxn modelId="{4E5E39EC-E9C1-498A-8AE4-8CD637E054FC}" type="presOf" srcId="{82FC768B-32FA-4579-9998-4EA864BC2F67}" destId="{C5B60D0E-DDF6-4170-A45B-9F996D0E4F7C}" srcOrd="0" destOrd="0" presId="urn:microsoft.com/office/officeart/2009/3/layout/HorizontalOrganizationChart"/>
    <dgm:cxn modelId="{2AB0249E-DA36-430C-908D-F3F432D14C6F}" type="presOf" srcId="{EBA3BEDE-9FEE-4678-99D3-ED6CC890E437}" destId="{798F7946-8ED1-4EAD-A12F-831785AE000A}" srcOrd="1" destOrd="0" presId="urn:microsoft.com/office/officeart/2009/3/layout/HorizontalOrganizationChart"/>
    <dgm:cxn modelId="{98ACD500-64F2-432A-B817-91A2955AFE81}" type="presOf" srcId="{A12C23FE-483B-4471-93BD-2872A4CB74C7}" destId="{C0F779CA-2E2D-4E71-8BCB-BEEB695809F0}" srcOrd="0" destOrd="0" presId="urn:microsoft.com/office/officeart/2009/3/layout/HorizontalOrganizationChart"/>
    <dgm:cxn modelId="{0D7BABC3-3C20-4434-98A1-3B0D1C576366}" type="presOf" srcId="{0F0D09B0-B617-419F-AF20-0FFE27A124F3}" destId="{A6EDCBA3-47AA-454D-8799-030FF63D71D7}" srcOrd="1" destOrd="0" presId="urn:microsoft.com/office/officeart/2009/3/layout/HorizontalOrganizationChart"/>
    <dgm:cxn modelId="{2E7C912A-A295-4D21-8A50-B5F40CA0E53A}" srcId="{B0E23C71-B2B4-4A6E-AB4A-C21001A3D823}" destId="{296E12CB-8B17-42D9-9C0C-6148A75CE3C8}" srcOrd="2" destOrd="0" parTransId="{D8645588-B63E-4341-B41E-4F27BD6E7628}" sibTransId="{2A3A325C-924F-4359-B358-FF4745A3B1E9}"/>
    <dgm:cxn modelId="{F68CA1E3-B2AB-4C11-8442-B6E0476056DA}" type="presOf" srcId="{0F0D09B0-B617-419F-AF20-0FFE27A124F3}" destId="{3A13F35E-BF94-4D98-B572-DB0D5952E48E}" srcOrd="0" destOrd="0" presId="urn:microsoft.com/office/officeart/2009/3/layout/HorizontalOrganizationChart"/>
    <dgm:cxn modelId="{9FD9AA55-7B2D-4CF9-BA7A-B99DF6E5FD66}" type="presOf" srcId="{8597BF0D-3A5D-4F8F-A494-19225A68DBE1}" destId="{E5672A13-8FE5-4E6A-97C2-187D8213ECBA}" srcOrd="0" destOrd="0" presId="urn:microsoft.com/office/officeart/2009/3/layout/HorizontalOrganizationChart"/>
    <dgm:cxn modelId="{3A14C245-1DB9-4469-8383-BB6F1198C7DA}" type="presOf" srcId="{A16C9DB4-C514-4E5D-9075-0F8EA1D9B45D}" destId="{14E897FE-1A0B-49BA-99B1-39DFE8F11ADA}" srcOrd="0" destOrd="0" presId="urn:microsoft.com/office/officeart/2009/3/layout/HorizontalOrganizationChart"/>
    <dgm:cxn modelId="{B712DF90-20E4-480D-BE20-8A61117B0855}" type="presOf" srcId="{F0FA1BA0-ED71-4CC6-B171-352EA5BB8CD5}" destId="{DCCD6656-38F9-43DC-8F53-45623A2392A1}" srcOrd="0" destOrd="0" presId="urn:microsoft.com/office/officeart/2009/3/layout/HorizontalOrganizationChart"/>
    <dgm:cxn modelId="{1631D828-4BDA-4B31-9C7C-669D74C02188}" type="presOf" srcId="{E9924BC9-E3C0-47A3-849F-3038F0A820C6}" destId="{420788FC-C2AB-41B2-B077-4A794871AE12}" srcOrd="1" destOrd="0" presId="urn:microsoft.com/office/officeart/2009/3/layout/HorizontalOrganizationChart"/>
    <dgm:cxn modelId="{0C3030E4-5502-43D8-88E9-AA4435785CCD}" srcId="{AB167865-BD9C-422C-9550-56819A1C78B5}" destId="{D0E0E39A-9EFE-4DB6-A0FB-85287CE6467E}" srcOrd="3" destOrd="0" parTransId="{EED14B57-32FB-4332-AF53-032ABF97A995}" sibTransId="{71B48ADC-8D9E-422D-B08E-1414D8EC6905}"/>
    <dgm:cxn modelId="{957B5F1F-9A0C-46C5-9C87-6CFF7DF72075}" type="presOf" srcId="{0807E185-8FA0-4C2B-94DB-ECE94D6D3065}" destId="{C75260C7-C8E4-4008-AE8B-D7EC0429DDD1}" srcOrd="0" destOrd="0" presId="urn:microsoft.com/office/officeart/2009/3/layout/HorizontalOrganizationChart"/>
    <dgm:cxn modelId="{11CDB761-B352-43BB-A401-4F2DBC192770}" type="presParOf" srcId="{ECED493C-F428-4722-8570-A94917AAC128}" destId="{23C8D037-D1C2-48AA-9E7E-4FF7A5DE5BD2}" srcOrd="0" destOrd="0" presId="urn:microsoft.com/office/officeart/2009/3/layout/HorizontalOrganizationChart"/>
    <dgm:cxn modelId="{4639FD64-DA33-4DFF-BDA8-D33B37E551E1}" type="presParOf" srcId="{23C8D037-D1C2-48AA-9E7E-4FF7A5DE5BD2}" destId="{1BF56641-8C8C-4863-9015-0BA45C1B955C}" srcOrd="0" destOrd="0" presId="urn:microsoft.com/office/officeart/2009/3/layout/HorizontalOrganizationChart"/>
    <dgm:cxn modelId="{4E7C44F2-5808-4854-A639-6FE618684445}" type="presParOf" srcId="{1BF56641-8C8C-4863-9015-0BA45C1B955C}" destId="{08746C0C-1EF6-4633-9C19-AAE0AA36C6E8}" srcOrd="0" destOrd="0" presId="urn:microsoft.com/office/officeart/2009/3/layout/HorizontalOrganizationChart"/>
    <dgm:cxn modelId="{1D2974A2-6BAB-41A3-AAA0-E6C93ECA050E}" type="presParOf" srcId="{1BF56641-8C8C-4863-9015-0BA45C1B955C}" destId="{577612C9-796C-48DD-B571-4850D81B3D35}" srcOrd="1" destOrd="0" presId="urn:microsoft.com/office/officeart/2009/3/layout/HorizontalOrganizationChart"/>
    <dgm:cxn modelId="{17D133CD-A0CD-4E71-8ABA-EDDA80A2B326}" type="presParOf" srcId="{23C8D037-D1C2-48AA-9E7E-4FF7A5DE5BD2}" destId="{0F3E7CCA-01D4-418D-B934-6B0CA96ADEFF}" srcOrd="1" destOrd="0" presId="urn:microsoft.com/office/officeart/2009/3/layout/HorizontalOrganizationChart"/>
    <dgm:cxn modelId="{AB8FC16E-535A-4918-8B08-6338CF3F7885}" type="presParOf" srcId="{0F3E7CCA-01D4-418D-B934-6B0CA96ADEFF}" destId="{684A3290-3613-4797-9AEA-C77A5ADDBA9B}" srcOrd="0" destOrd="0" presId="urn:microsoft.com/office/officeart/2009/3/layout/HorizontalOrganizationChart"/>
    <dgm:cxn modelId="{EAB89EF0-B9CC-4190-AAF1-C7CBB92F736C}" type="presParOf" srcId="{0F3E7CCA-01D4-418D-B934-6B0CA96ADEFF}" destId="{BEA451D2-D51B-4AF1-9513-B6EA0B151F98}" srcOrd="1" destOrd="0" presId="urn:microsoft.com/office/officeart/2009/3/layout/HorizontalOrganizationChart"/>
    <dgm:cxn modelId="{E8248E16-A3E3-4042-8C54-F51C71030B56}" type="presParOf" srcId="{BEA451D2-D51B-4AF1-9513-B6EA0B151F98}" destId="{0C334DD6-D7A0-461D-A2E5-3293F71D4A24}" srcOrd="0" destOrd="0" presId="urn:microsoft.com/office/officeart/2009/3/layout/HorizontalOrganizationChart"/>
    <dgm:cxn modelId="{1DBCB659-A8EA-4E36-9FBA-22761F04BAB6}" type="presParOf" srcId="{0C334DD6-D7A0-461D-A2E5-3293F71D4A24}" destId="{D176B1CD-ECFC-4C04-AB1B-87BD5EBE7BAE}" srcOrd="0" destOrd="0" presId="urn:microsoft.com/office/officeart/2009/3/layout/HorizontalOrganizationChart"/>
    <dgm:cxn modelId="{78324242-0C46-4B49-9528-9E05C696CED3}" type="presParOf" srcId="{0C334DD6-D7A0-461D-A2E5-3293F71D4A24}" destId="{7DF9CA5B-1673-417D-B770-C90394C47397}" srcOrd="1" destOrd="0" presId="urn:microsoft.com/office/officeart/2009/3/layout/HorizontalOrganizationChart"/>
    <dgm:cxn modelId="{68609B3B-80D0-4C3B-AF2B-7FB18E007BF5}" type="presParOf" srcId="{BEA451D2-D51B-4AF1-9513-B6EA0B151F98}" destId="{17C37DC3-829D-4D6C-87F1-763E05E0A728}" srcOrd="1" destOrd="0" presId="urn:microsoft.com/office/officeart/2009/3/layout/HorizontalOrganizationChart"/>
    <dgm:cxn modelId="{E6365781-5460-4721-863E-3A1BEC766764}" type="presParOf" srcId="{17C37DC3-829D-4D6C-87F1-763E05E0A728}" destId="{E5672A13-8FE5-4E6A-97C2-187D8213ECBA}" srcOrd="0" destOrd="0" presId="urn:microsoft.com/office/officeart/2009/3/layout/HorizontalOrganizationChart"/>
    <dgm:cxn modelId="{9E446298-A332-41CF-84D5-F23746499612}" type="presParOf" srcId="{17C37DC3-829D-4D6C-87F1-763E05E0A728}" destId="{F86B6121-5D1C-40D2-8999-99D53616E8D1}" srcOrd="1" destOrd="0" presId="urn:microsoft.com/office/officeart/2009/3/layout/HorizontalOrganizationChart"/>
    <dgm:cxn modelId="{62693B7A-A974-4B12-8A60-E3159676AC6C}" type="presParOf" srcId="{F86B6121-5D1C-40D2-8999-99D53616E8D1}" destId="{E0D56B54-76FB-4A33-B604-DFF9B6CE2498}" srcOrd="0" destOrd="0" presId="urn:microsoft.com/office/officeart/2009/3/layout/HorizontalOrganizationChart"/>
    <dgm:cxn modelId="{55050752-A5A1-47EA-BF81-980A4EB2AC5A}" type="presParOf" srcId="{E0D56B54-76FB-4A33-B604-DFF9B6CE2498}" destId="{566F7734-7C34-453D-BD95-BD237A7E0A90}" srcOrd="0" destOrd="0" presId="urn:microsoft.com/office/officeart/2009/3/layout/HorizontalOrganizationChart"/>
    <dgm:cxn modelId="{0AB24CBD-E6DF-4114-8FB6-8894C999197F}" type="presParOf" srcId="{E0D56B54-76FB-4A33-B604-DFF9B6CE2498}" destId="{9CE14FC6-FB8E-4E55-AC01-1D91AAB5FB52}" srcOrd="1" destOrd="0" presId="urn:microsoft.com/office/officeart/2009/3/layout/HorizontalOrganizationChart"/>
    <dgm:cxn modelId="{A11142B3-C726-41AB-BEFD-268A091A7A43}" type="presParOf" srcId="{F86B6121-5D1C-40D2-8999-99D53616E8D1}" destId="{7F6BE08E-58C2-4A50-86A2-E61797357E77}" srcOrd="1" destOrd="0" presId="urn:microsoft.com/office/officeart/2009/3/layout/HorizontalOrganizationChart"/>
    <dgm:cxn modelId="{F5BD6B8D-814C-49CB-B6D4-3490C4B8129A}" type="presParOf" srcId="{F86B6121-5D1C-40D2-8999-99D53616E8D1}" destId="{676FC1D8-3266-49CE-B5F4-0FDA7CBE5373}" srcOrd="2" destOrd="0" presId="urn:microsoft.com/office/officeart/2009/3/layout/HorizontalOrganizationChart"/>
    <dgm:cxn modelId="{2AB83116-C5AF-4F93-9E64-A79FCB54C14C}" type="presParOf" srcId="{17C37DC3-829D-4D6C-87F1-763E05E0A728}" destId="{D7B5CC42-48EA-404D-BDA9-65C308CAD422}" srcOrd="2" destOrd="0" presId="urn:microsoft.com/office/officeart/2009/3/layout/HorizontalOrganizationChart"/>
    <dgm:cxn modelId="{1C0A3F23-0C8F-40CB-9F49-E77F57E5FF8E}" type="presParOf" srcId="{17C37DC3-829D-4D6C-87F1-763E05E0A728}" destId="{E66C52AD-3F5C-4D8A-ACA1-259936F6FD52}" srcOrd="3" destOrd="0" presId="urn:microsoft.com/office/officeart/2009/3/layout/HorizontalOrganizationChart"/>
    <dgm:cxn modelId="{986D370F-8C63-4BCE-9B11-06CEA0AD83B7}" type="presParOf" srcId="{E66C52AD-3F5C-4D8A-ACA1-259936F6FD52}" destId="{F8124881-6202-44EB-9094-05CC5405D3AE}" srcOrd="0" destOrd="0" presId="urn:microsoft.com/office/officeart/2009/3/layout/HorizontalOrganizationChart"/>
    <dgm:cxn modelId="{57C8F380-C2AF-4224-873F-D643754690C2}" type="presParOf" srcId="{F8124881-6202-44EB-9094-05CC5405D3AE}" destId="{80DFB6A6-A2A8-4973-8D48-449A6BC51540}" srcOrd="0" destOrd="0" presId="urn:microsoft.com/office/officeart/2009/3/layout/HorizontalOrganizationChart"/>
    <dgm:cxn modelId="{D754226B-839A-4725-9E7F-9CF92A49F3D4}" type="presParOf" srcId="{F8124881-6202-44EB-9094-05CC5405D3AE}" destId="{B7434971-7D50-4C88-8F27-64455CFDE253}" srcOrd="1" destOrd="0" presId="urn:microsoft.com/office/officeart/2009/3/layout/HorizontalOrganizationChart"/>
    <dgm:cxn modelId="{F0909B6B-2BE9-4EE2-9BAE-02F0CCDC212B}" type="presParOf" srcId="{E66C52AD-3F5C-4D8A-ACA1-259936F6FD52}" destId="{B31193A5-5FA4-4307-945C-B800ADF7AC06}" srcOrd="1" destOrd="0" presId="urn:microsoft.com/office/officeart/2009/3/layout/HorizontalOrganizationChart"/>
    <dgm:cxn modelId="{958FA6F8-EBF9-4174-BE20-B6F3DA570219}" type="presParOf" srcId="{B31193A5-5FA4-4307-945C-B800ADF7AC06}" destId="{3BFD74C3-DCEA-4038-9062-B0D588393420}" srcOrd="0" destOrd="0" presId="urn:microsoft.com/office/officeart/2009/3/layout/HorizontalOrganizationChart"/>
    <dgm:cxn modelId="{B2CC0DC7-6586-4239-A2F5-0A1B0C3DEE14}" type="presParOf" srcId="{B31193A5-5FA4-4307-945C-B800ADF7AC06}" destId="{5822E2CB-488C-4347-A4EC-00F20E71CF07}" srcOrd="1" destOrd="0" presId="urn:microsoft.com/office/officeart/2009/3/layout/HorizontalOrganizationChart"/>
    <dgm:cxn modelId="{68AE1222-171D-4DE0-8F8E-87F050F0D543}" type="presParOf" srcId="{5822E2CB-488C-4347-A4EC-00F20E71CF07}" destId="{0F9F4254-1A8E-422F-ADBD-05194B9C55CD}" srcOrd="0" destOrd="0" presId="urn:microsoft.com/office/officeart/2009/3/layout/HorizontalOrganizationChart"/>
    <dgm:cxn modelId="{576C4FA1-6775-4D3F-B361-F3D1CF125ED4}" type="presParOf" srcId="{0F9F4254-1A8E-422F-ADBD-05194B9C55CD}" destId="{C5B60D0E-DDF6-4170-A45B-9F996D0E4F7C}" srcOrd="0" destOrd="0" presId="urn:microsoft.com/office/officeart/2009/3/layout/HorizontalOrganizationChart"/>
    <dgm:cxn modelId="{78B98490-6C19-4EA7-A111-324DDB8F2714}" type="presParOf" srcId="{0F9F4254-1A8E-422F-ADBD-05194B9C55CD}" destId="{EC55F2B8-1970-4300-B2E3-BCCD48A334D3}" srcOrd="1" destOrd="0" presId="urn:microsoft.com/office/officeart/2009/3/layout/HorizontalOrganizationChart"/>
    <dgm:cxn modelId="{F9D27465-BE56-4456-AACE-74EC87F08730}" type="presParOf" srcId="{5822E2CB-488C-4347-A4EC-00F20E71CF07}" destId="{92001E94-C3F9-425A-86D1-087A7C708C34}" srcOrd="1" destOrd="0" presId="urn:microsoft.com/office/officeart/2009/3/layout/HorizontalOrganizationChart"/>
    <dgm:cxn modelId="{1C8F78E5-876C-4181-B9C0-82AA46E56326}" type="presParOf" srcId="{5822E2CB-488C-4347-A4EC-00F20E71CF07}" destId="{327F1816-F6BC-44D7-A147-F47975466101}" srcOrd="2" destOrd="0" presId="urn:microsoft.com/office/officeart/2009/3/layout/HorizontalOrganizationChart"/>
    <dgm:cxn modelId="{81548910-1F2A-489B-92C6-41856956EA40}" type="presParOf" srcId="{B31193A5-5FA4-4307-945C-B800ADF7AC06}" destId="{DCCD6656-38F9-43DC-8F53-45623A2392A1}" srcOrd="2" destOrd="0" presId="urn:microsoft.com/office/officeart/2009/3/layout/HorizontalOrganizationChart"/>
    <dgm:cxn modelId="{24145B7F-CB74-48C4-A5EC-2E5DC8AF778A}" type="presParOf" srcId="{B31193A5-5FA4-4307-945C-B800ADF7AC06}" destId="{C946E493-9E70-4023-BB2F-4BACFE2F2257}" srcOrd="3" destOrd="0" presId="urn:microsoft.com/office/officeart/2009/3/layout/HorizontalOrganizationChart"/>
    <dgm:cxn modelId="{1F23830F-ACF5-4356-B750-567BFA7F5EFC}" type="presParOf" srcId="{C946E493-9E70-4023-BB2F-4BACFE2F2257}" destId="{AE9BC63E-F281-45E7-9C82-2D8FB58A76F8}" srcOrd="0" destOrd="0" presId="urn:microsoft.com/office/officeart/2009/3/layout/HorizontalOrganizationChart"/>
    <dgm:cxn modelId="{6CCB5E1F-2A5A-4D87-80A3-EAC26C80A47E}" type="presParOf" srcId="{AE9BC63E-F281-45E7-9C82-2D8FB58A76F8}" destId="{B2114637-249A-4A64-9DA1-C6E191A9182E}" srcOrd="0" destOrd="0" presId="urn:microsoft.com/office/officeart/2009/3/layout/HorizontalOrganizationChart"/>
    <dgm:cxn modelId="{79D7BF42-CB73-4164-B573-94FA3A66D627}" type="presParOf" srcId="{AE9BC63E-F281-45E7-9C82-2D8FB58A76F8}" destId="{1DCB6CC0-DFBE-46BF-BCC3-D8F6F02CE88B}" srcOrd="1" destOrd="0" presId="urn:microsoft.com/office/officeart/2009/3/layout/HorizontalOrganizationChart"/>
    <dgm:cxn modelId="{B93AE8CA-97B8-45E6-95FE-5EA3F468C72F}" type="presParOf" srcId="{C946E493-9E70-4023-BB2F-4BACFE2F2257}" destId="{C46F6662-0247-4ABB-B3DA-79F61A356271}" srcOrd="1" destOrd="0" presId="urn:microsoft.com/office/officeart/2009/3/layout/HorizontalOrganizationChart"/>
    <dgm:cxn modelId="{DCE779A8-8268-4DFE-8174-2E0AEAD97F5B}" type="presParOf" srcId="{C946E493-9E70-4023-BB2F-4BACFE2F2257}" destId="{18896553-0B9A-40BB-89BC-E9DFF2F729CE}" srcOrd="2" destOrd="0" presId="urn:microsoft.com/office/officeart/2009/3/layout/HorizontalOrganizationChart"/>
    <dgm:cxn modelId="{9B77BFB2-C76E-47C7-AF3F-D7356A36D308}" type="presParOf" srcId="{B31193A5-5FA4-4307-945C-B800ADF7AC06}" destId="{6B84F79C-38D7-4776-B45B-ED27997A024F}" srcOrd="4" destOrd="0" presId="urn:microsoft.com/office/officeart/2009/3/layout/HorizontalOrganizationChart"/>
    <dgm:cxn modelId="{DA365B5C-83B6-4A3E-B880-B3ADF941C96F}" type="presParOf" srcId="{B31193A5-5FA4-4307-945C-B800ADF7AC06}" destId="{FA79CAFA-41BD-458B-94E7-C58B4370C7B2}" srcOrd="5" destOrd="0" presId="urn:microsoft.com/office/officeart/2009/3/layout/HorizontalOrganizationChart"/>
    <dgm:cxn modelId="{08163561-9B40-4697-9B8A-E3FC54FAC6A3}" type="presParOf" srcId="{FA79CAFA-41BD-458B-94E7-C58B4370C7B2}" destId="{CCC4E87A-6B7F-4793-B595-670AB5B1ACAC}" srcOrd="0" destOrd="0" presId="urn:microsoft.com/office/officeart/2009/3/layout/HorizontalOrganizationChart"/>
    <dgm:cxn modelId="{1EBD764D-8DDE-4245-8C57-890CB9896891}" type="presParOf" srcId="{CCC4E87A-6B7F-4793-B595-670AB5B1ACAC}" destId="{DA07D8D8-9EDA-4DAF-AA4E-8F899A596FA1}" srcOrd="0" destOrd="0" presId="urn:microsoft.com/office/officeart/2009/3/layout/HorizontalOrganizationChart"/>
    <dgm:cxn modelId="{9876D4B1-68FF-4077-8262-B45F6F4CF2F1}" type="presParOf" srcId="{CCC4E87A-6B7F-4793-B595-670AB5B1ACAC}" destId="{CB4194C1-7F91-415E-AAFB-E2237260BE62}" srcOrd="1" destOrd="0" presId="urn:microsoft.com/office/officeart/2009/3/layout/HorizontalOrganizationChart"/>
    <dgm:cxn modelId="{3B9DD83E-E60B-4FBC-97E8-F92B51A4C50B}" type="presParOf" srcId="{FA79CAFA-41BD-458B-94E7-C58B4370C7B2}" destId="{F06D86AD-17A0-4EBC-8048-D08082E0F371}" srcOrd="1" destOrd="0" presId="urn:microsoft.com/office/officeart/2009/3/layout/HorizontalOrganizationChart"/>
    <dgm:cxn modelId="{E011B1F1-045F-4424-97A2-E0F2781902B8}" type="presParOf" srcId="{FA79CAFA-41BD-458B-94E7-C58B4370C7B2}" destId="{25EB2EA4-BD63-4007-894D-DE6C0FE435C5}" srcOrd="2" destOrd="0" presId="urn:microsoft.com/office/officeart/2009/3/layout/HorizontalOrganizationChart"/>
    <dgm:cxn modelId="{386DD1C1-331D-4190-A7E9-A53DB8991EF4}" type="presParOf" srcId="{B31193A5-5FA4-4307-945C-B800ADF7AC06}" destId="{4524CC17-DAED-47A0-B841-9074888ACDF9}" srcOrd="6" destOrd="0" presId="urn:microsoft.com/office/officeart/2009/3/layout/HorizontalOrganizationChart"/>
    <dgm:cxn modelId="{99308081-4C35-458F-8C7E-2D5352DE9B51}" type="presParOf" srcId="{B31193A5-5FA4-4307-945C-B800ADF7AC06}" destId="{B39432AC-B045-42E5-8967-45D25BE49CB6}" srcOrd="7" destOrd="0" presId="urn:microsoft.com/office/officeart/2009/3/layout/HorizontalOrganizationChart"/>
    <dgm:cxn modelId="{7D23CA6C-2369-455E-BA6C-9CAB8D7D48A4}" type="presParOf" srcId="{B39432AC-B045-42E5-8967-45D25BE49CB6}" destId="{87AA69F5-214D-4755-8468-FA65C9093A1D}" srcOrd="0" destOrd="0" presId="urn:microsoft.com/office/officeart/2009/3/layout/HorizontalOrganizationChart"/>
    <dgm:cxn modelId="{8B859D00-8C98-4A3D-BABF-ADC9A7BF006A}" type="presParOf" srcId="{87AA69F5-214D-4755-8468-FA65C9093A1D}" destId="{0499A5AD-5EF2-4E66-BDCA-AC96C5D50B69}" srcOrd="0" destOrd="0" presId="urn:microsoft.com/office/officeart/2009/3/layout/HorizontalOrganizationChart"/>
    <dgm:cxn modelId="{A1ADC34C-C663-481A-9C83-A4F3E5A249C0}" type="presParOf" srcId="{87AA69F5-214D-4755-8468-FA65C9093A1D}" destId="{993D5A57-35CE-42B6-BBD3-75461703DAFB}" srcOrd="1" destOrd="0" presId="urn:microsoft.com/office/officeart/2009/3/layout/HorizontalOrganizationChart"/>
    <dgm:cxn modelId="{4F0DA5E3-194D-43C5-B041-BE0F21249052}" type="presParOf" srcId="{B39432AC-B045-42E5-8967-45D25BE49CB6}" destId="{F0F8A30D-3F94-4EC8-92F7-0D7E0AF6C03B}" srcOrd="1" destOrd="0" presId="urn:microsoft.com/office/officeart/2009/3/layout/HorizontalOrganizationChart"/>
    <dgm:cxn modelId="{85187034-3DC0-492C-AA87-DDD794238D9F}" type="presParOf" srcId="{B39432AC-B045-42E5-8967-45D25BE49CB6}" destId="{61DD0CFD-E0D6-486D-B4D0-A99A1DE1A0D7}" srcOrd="2" destOrd="0" presId="urn:microsoft.com/office/officeart/2009/3/layout/HorizontalOrganizationChart"/>
    <dgm:cxn modelId="{F0862C15-CB8B-4336-8CAE-6D08F74D5CAC}" type="presParOf" srcId="{E66C52AD-3F5C-4D8A-ACA1-259936F6FD52}" destId="{E613086E-BC3A-4D0C-8080-A3E6ADBB4E0B}" srcOrd="2" destOrd="0" presId="urn:microsoft.com/office/officeart/2009/3/layout/HorizontalOrganizationChart"/>
    <dgm:cxn modelId="{69DEC1BC-0EFF-4230-9E2C-6D2CB2957C2D}" type="presParOf" srcId="{BEA451D2-D51B-4AF1-9513-B6EA0B151F98}" destId="{ECCFFD42-9B60-4D51-9653-36BEDB5E1E00}" srcOrd="2" destOrd="0" presId="urn:microsoft.com/office/officeart/2009/3/layout/HorizontalOrganizationChart"/>
    <dgm:cxn modelId="{5CA17F75-A9DA-477B-A593-EF45CDBE6E76}" type="presParOf" srcId="{0F3E7CCA-01D4-418D-B934-6B0CA96ADEFF}" destId="{C75260C7-C8E4-4008-AE8B-D7EC0429DDD1}" srcOrd="2" destOrd="0" presId="urn:microsoft.com/office/officeart/2009/3/layout/HorizontalOrganizationChart"/>
    <dgm:cxn modelId="{CAB9554B-ED5F-4DA5-BCD0-0F29B3C4D9F8}" type="presParOf" srcId="{0F3E7CCA-01D4-418D-B934-6B0CA96ADEFF}" destId="{2561023A-D538-4788-80E9-BFBF0B94E5C2}" srcOrd="3" destOrd="0" presId="urn:microsoft.com/office/officeart/2009/3/layout/HorizontalOrganizationChart"/>
    <dgm:cxn modelId="{4B287067-B2B2-488E-BAE5-F09C8FC4AA84}" type="presParOf" srcId="{2561023A-D538-4788-80E9-BFBF0B94E5C2}" destId="{158E523C-7BCD-49A2-B59F-F4A060EF8936}" srcOrd="0" destOrd="0" presId="urn:microsoft.com/office/officeart/2009/3/layout/HorizontalOrganizationChart"/>
    <dgm:cxn modelId="{48EAB22C-F2C5-4049-AE9C-4029B6028D68}" type="presParOf" srcId="{158E523C-7BCD-49A2-B59F-F4A060EF8936}" destId="{C84B3639-F9FA-4D54-BAA7-47A563B0067B}" srcOrd="0" destOrd="0" presId="urn:microsoft.com/office/officeart/2009/3/layout/HorizontalOrganizationChart"/>
    <dgm:cxn modelId="{5E3ABB28-5798-4B4B-BAC6-056EA141D9B1}" type="presParOf" srcId="{158E523C-7BCD-49A2-B59F-F4A060EF8936}" destId="{420788FC-C2AB-41B2-B077-4A794871AE12}" srcOrd="1" destOrd="0" presId="urn:microsoft.com/office/officeart/2009/3/layout/HorizontalOrganizationChart"/>
    <dgm:cxn modelId="{6311D6ED-2C6D-418D-875B-4A1DB888FA96}" type="presParOf" srcId="{2561023A-D538-4788-80E9-BFBF0B94E5C2}" destId="{01EB79C1-5FE0-48CA-AF4B-2DF772193D18}" srcOrd="1" destOrd="0" presId="urn:microsoft.com/office/officeart/2009/3/layout/HorizontalOrganizationChart"/>
    <dgm:cxn modelId="{68AB8C9F-2579-48A3-BE63-7005D688FAE9}" type="presParOf" srcId="{01EB79C1-5FE0-48CA-AF4B-2DF772193D18}" destId="{71954187-A6A8-49F4-B8E2-E1DAFAD84E6B}" srcOrd="0" destOrd="0" presId="urn:microsoft.com/office/officeart/2009/3/layout/HorizontalOrganizationChart"/>
    <dgm:cxn modelId="{7F09E68C-5FEC-4FAD-B004-9D3B5DA4C219}" type="presParOf" srcId="{01EB79C1-5FE0-48CA-AF4B-2DF772193D18}" destId="{84C471BE-B3D1-4697-B48A-D882DB020CF2}" srcOrd="1" destOrd="0" presId="urn:microsoft.com/office/officeart/2009/3/layout/HorizontalOrganizationChart"/>
    <dgm:cxn modelId="{6B9D0DFB-520E-4C1E-B178-A710D1BAADFC}" type="presParOf" srcId="{84C471BE-B3D1-4697-B48A-D882DB020CF2}" destId="{DF409E15-D058-465D-B352-8F7B5608DC63}" srcOrd="0" destOrd="0" presId="urn:microsoft.com/office/officeart/2009/3/layout/HorizontalOrganizationChart"/>
    <dgm:cxn modelId="{FFCA2D3D-3868-4B8A-9445-F5400F8F2C4B}" type="presParOf" srcId="{DF409E15-D058-465D-B352-8F7B5608DC63}" destId="{3A13F35E-BF94-4D98-B572-DB0D5952E48E}" srcOrd="0" destOrd="0" presId="urn:microsoft.com/office/officeart/2009/3/layout/HorizontalOrganizationChart"/>
    <dgm:cxn modelId="{7531590F-9089-42CB-82AE-7BFDD8A6D0EA}" type="presParOf" srcId="{DF409E15-D058-465D-B352-8F7B5608DC63}" destId="{A6EDCBA3-47AA-454D-8799-030FF63D71D7}" srcOrd="1" destOrd="0" presId="urn:microsoft.com/office/officeart/2009/3/layout/HorizontalOrganizationChart"/>
    <dgm:cxn modelId="{E22BFC76-118D-44A5-9649-226DEF5A676E}" type="presParOf" srcId="{84C471BE-B3D1-4697-B48A-D882DB020CF2}" destId="{847D3DE9-6705-4C1A-99E2-208E842E6778}" srcOrd="1" destOrd="0" presId="urn:microsoft.com/office/officeart/2009/3/layout/HorizontalOrganizationChart"/>
    <dgm:cxn modelId="{BDBFF59C-46C3-4393-9A0F-FB56863BCAC0}" type="presParOf" srcId="{847D3DE9-6705-4C1A-99E2-208E842E6778}" destId="{AD9C3502-A7CD-496B-B4A1-4CC67E446A28}" srcOrd="0" destOrd="0" presId="urn:microsoft.com/office/officeart/2009/3/layout/HorizontalOrganizationChart"/>
    <dgm:cxn modelId="{1DBF19C0-9F46-41BC-8D09-DEE22065C461}" type="presParOf" srcId="{847D3DE9-6705-4C1A-99E2-208E842E6778}" destId="{71EC9FD3-A5A8-458F-B324-D7A1CA509398}" srcOrd="1" destOrd="0" presId="urn:microsoft.com/office/officeart/2009/3/layout/HorizontalOrganizationChart"/>
    <dgm:cxn modelId="{058D0CC7-7DD6-48A7-9CDF-4EA6522073E0}" type="presParOf" srcId="{71EC9FD3-A5A8-458F-B324-D7A1CA509398}" destId="{C40CBC3E-8957-4AE4-BD9F-06BF8F85D8F8}" srcOrd="0" destOrd="0" presId="urn:microsoft.com/office/officeart/2009/3/layout/HorizontalOrganizationChart"/>
    <dgm:cxn modelId="{178012A8-E264-4F49-A93E-AE11C7B8F723}" type="presParOf" srcId="{C40CBC3E-8957-4AE4-BD9F-06BF8F85D8F8}" destId="{D8E8EAA5-DFCF-4B59-8F9C-411A911BC026}" srcOrd="0" destOrd="0" presId="urn:microsoft.com/office/officeart/2009/3/layout/HorizontalOrganizationChart"/>
    <dgm:cxn modelId="{5CB6B5EF-33B5-4A18-AB0A-A320009B865B}" type="presParOf" srcId="{C40CBC3E-8957-4AE4-BD9F-06BF8F85D8F8}" destId="{BE255355-D2C1-425B-A11A-AD021B91FC2A}" srcOrd="1" destOrd="0" presId="urn:microsoft.com/office/officeart/2009/3/layout/HorizontalOrganizationChart"/>
    <dgm:cxn modelId="{2FE4738C-B6BF-40E2-844A-4AA4E999E0F7}" type="presParOf" srcId="{71EC9FD3-A5A8-458F-B324-D7A1CA509398}" destId="{A8792943-5367-4B89-A39F-95B577D448F2}" srcOrd="1" destOrd="0" presId="urn:microsoft.com/office/officeart/2009/3/layout/HorizontalOrganizationChart"/>
    <dgm:cxn modelId="{E2089D0D-02EA-44F5-993D-B0B3F10AFE65}" type="presParOf" srcId="{71EC9FD3-A5A8-458F-B324-D7A1CA509398}" destId="{EB6A4560-97C6-4B2C-AED2-EAA87F5AB856}" srcOrd="2" destOrd="0" presId="urn:microsoft.com/office/officeart/2009/3/layout/HorizontalOrganizationChart"/>
    <dgm:cxn modelId="{D84E2B13-7659-42DE-B30D-767E024DF521}" type="presParOf" srcId="{847D3DE9-6705-4C1A-99E2-208E842E6778}" destId="{9B4E63DB-CF5A-4045-94D4-5D6DBE44F799}" srcOrd="2" destOrd="0" presId="urn:microsoft.com/office/officeart/2009/3/layout/HorizontalOrganizationChart"/>
    <dgm:cxn modelId="{96DB128F-FA18-47ED-B90B-A1E92C33EEE1}" type="presParOf" srcId="{847D3DE9-6705-4C1A-99E2-208E842E6778}" destId="{DDC7A39F-E948-4821-8AA4-FB4B2ED9F2A6}" srcOrd="3" destOrd="0" presId="urn:microsoft.com/office/officeart/2009/3/layout/HorizontalOrganizationChart"/>
    <dgm:cxn modelId="{45FC351C-5A32-403F-AB24-CDC8DBA330CC}" type="presParOf" srcId="{DDC7A39F-E948-4821-8AA4-FB4B2ED9F2A6}" destId="{94AD63BE-C086-4EB4-831C-99068EE4316E}" srcOrd="0" destOrd="0" presId="urn:microsoft.com/office/officeart/2009/3/layout/HorizontalOrganizationChart"/>
    <dgm:cxn modelId="{F054AF3D-A7E9-4609-9B5B-EE9C23674DC1}" type="presParOf" srcId="{94AD63BE-C086-4EB4-831C-99068EE4316E}" destId="{9AC33249-22B2-4297-AC37-CAE0E92E0030}" srcOrd="0" destOrd="0" presId="urn:microsoft.com/office/officeart/2009/3/layout/HorizontalOrganizationChart"/>
    <dgm:cxn modelId="{412189EE-4339-46F3-B180-59E4840DF447}" type="presParOf" srcId="{94AD63BE-C086-4EB4-831C-99068EE4316E}" destId="{798F7946-8ED1-4EAD-A12F-831785AE000A}" srcOrd="1" destOrd="0" presId="urn:microsoft.com/office/officeart/2009/3/layout/HorizontalOrganizationChart"/>
    <dgm:cxn modelId="{75C18E16-D889-4CF0-985B-F37003006ED4}" type="presParOf" srcId="{DDC7A39F-E948-4821-8AA4-FB4B2ED9F2A6}" destId="{9D0D27A6-4012-4A5F-B07A-3FA692121A3D}" srcOrd="1" destOrd="0" presId="urn:microsoft.com/office/officeart/2009/3/layout/HorizontalOrganizationChart"/>
    <dgm:cxn modelId="{A69114DF-30EC-4A29-AD08-49239AA5FEBB}" type="presParOf" srcId="{DDC7A39F-E948-4821-8AA4-FB4B2ED9F2A6}" destId="{65F73D77-F969-46AB-911B-5EA561F630D5}" srcOrd="2" destOrd="0" presId="urn:microsoft.com/office/officeart/2009/3/layout/HorizontalOrganizationChart"/>
    <dgm:cxn modelId="{47922DFC-90E0-47FB-81A1-21D22B815F6F}" type="presParOf" srcId="{847D3DE9-6705-4C1A-99E2-208E842E6778}" destId="{1CF7BEFB-D43E-4F73-8EB8-EFA8592AB46D}" srcOrd="4" destOrd="0" presId="urn:microsoft.com/office/officeart/2009/3/layout/HorizontalOrganizationChart"/>
    <dgm:cxn modelId="{9279B825-9E58-415A-B14A-9F9E9EDB1B1F}" type="presParOf" srcId="{847D3DE9-6705-4C1A-99E2-208E842E6778}" destId="{B40A7420-CFCD-4C61-A7E4-332F37ABE11E}" srcOrd="5" destOrd="0" presId="urn:microsoft.com/office/officeart/2009/3/layout/HorizontalOrganizationChart"/>
    <dgm:cxn modelId="{4CF7B748-5139-4B0C-81F3-355E35E78B67}" type="presParOf" srcId="{B40A7420-CFCD-4C61-A7E4-332F37ABE11E}" destId="{6664C3F6-BFAB-4903-9DF8-9E2BBDE45E89}" srcOrd="0" destOrd="0" presId="urn:microsoft.com/office/officeart/2009/3/layout/HorizontalOrganizationChart"/>
    <dgm:cxn modelId="{5C7A31EE-6A53-4D71-A635-791D2E32E11C}" type="presParOf" srcId="{6664C3F6-BFAB-4903-9DF8-9E2BBDE45E89}" destId="{14E897FE-1A0B-49BA-99B1-39DFE8F11ADA}" srcOrd="0" destOrd="0" presId="urn:microsoft.com/office/officeart/2009/3/layout/HorizontalOrganizationChart"/>
    <dgm:cxn modelId="{8435108F-24BB-4D04-A448-54E257DD5C0A}" type="presParOf" srcId="{6664C3F6-BFAB-4903-9DF8-9E2BBDE45E89}" destId="{F0EBBC4E-589D-433F-B878-AC6AE504B802}" srcOrd="1" destOrd="0" presId="urn:microsoft.com/office/officeart/2009/3/layout/HorizontalOrganizationChart"/>
    <dgm:cxn modelId="{E790321C-859A-40CF-88AB-0B0CC79A2A6C}" type="presParOf" srcId="{B40A7420-CFCD-4C61-A7E4-332F37ABE11E}" destId="{87A45BB3-3927-47BC-8BD4-72085B7EF0CC}" srcOrd="1" destOrd="0" presId="urn:microsoft.com/office/officeart/2009/3/layout/HorizontalOrganizationChart"/>
    <dgm:cxn modelId="{E6E4318F-3A25-45D3-BA2C-9AFA0D57EB4A}" type="presParOf" srcId="{B40A7420-CFCD-4C61-A7E4-332F37ABE11E}" destId="{0875D24F-32E6-4885-80A1-737306D7E9CD}" srcOrd="2" destOrd="0" presId="urn:microsoft.com/office/officeart/2009/3/layout/HorizontalOrganizationChart"/>
    <dgm:cxn modelId="{DD537DCA-D2C5-4170-8D01-E26679A2408B}" type="presParOf" srcId="{84C471BE-B3D1-4697-B48A-D882DB020CF2}" destId="{7011C445-2513-47B7-9C88-E88321DE7295}" srcOrd="2" destOrd="0" presId="urn:microsoft.com/office/officeart/2009/3/layout/HorizontalOrganizationChart"/>
    <dgm:cxn modelId="{64CE7914-96F9-49E5-859B-5630CFBBF8A3}" type="presParOf" srcId="{2561023A-D538-4788-80E9-BFBF0B94E5C2}" destId="{3E09696F-EAB9-4E7E-82BA-0A36A0CCCDB1}" srcOrd="2" destOrd="0" presId="urn:microsoft.com/office/officeart/2009/3/layout/HorizontalOrganizationChart"/>
    <dgm:cxn modelId="{9FA6F645-249A-4D86-A75F-072093DD65A0}" type="presParOf" srcId="{0F3E7CCA-01D4-418D-B934-6B0CA96ADEFF}" destId="{C0CCDA36-DDDF-43A9-B094-BA7390FAFAEB}" srcOrd="4" destOrd="0" presId="urn:microsoft.com/office/officeart/2009/3/layout/HorizontalOrganizationChart"/>
    <dgm:cxn modelId="{8D583392-B468-4F26-BFC4-5359721427C2}" type="presParOf" srcId="{0F3E7CCA-01D4-418D-B934-6B0CA96ADEFF}" destId="{0782BD47-8A64-4736-A5CD-B5ED118D4795}" srcOrd="5" destOrd="0" presId="urn:microsoft.com/office/officeart/2009/3/layout/HorizontalOrganizationChart"/>
    <dgm:cxn modelId="{223E67C9-446C-49A9-BF4A-7FCAAB94688C}" type="presParOf" srcId="{0782BD47-8A64-4736-A5CD-B5ED118D4795}" destId="{BAD27DFB-FEC6-4260-98DB-B2A39121F4B1}" srcOrd="0" destOrd="0" presId="urn:microsoft.com/office/officeart/2009/3/layout/HorizontalOrganizationChart"/>
    <dgm:cxn modelId="{D2783EAC-2DEF-429D-887A-0A062FC16B26}" type="presParOf" srcId="{BAD27DFB-FEC6-4260-98DB-B2A39121F4B1}" destId="{76DA6F0E-D60C-4BDC-B5FB-BB4D31E58324}" srcOrd="0" destOrd="0" presId="urn:microsoft.com/office/officeart/2009/3/layout/HorizontalOrganizationChart"/>
    <dgm:cxn modelId="{E54787EC-67E4-485B-BC4B-B627D71CC272}" type="presParOf" srcId="{BAD27DFB-FEC6-4260-98DB-B2A39121F4B1}" destId="{9C155513-7F69-4406-ABC2-21767293EF35}" srcOrd="1" destOrd="0" presId="urn:microsoft.com/office/officeart/2009/3/layout/HorizontalOrganizationChart"/>
    <dgm:cxn modelId="{48518966-BAD5-4878-BE82-114EE591A28D}" type="presParOf" srcId="{0782BD47-8A64-4736-A5CD-B5ED118D4795}" destId="{9F65B35A-7767-4FEC-8DA6-ABCB65F9F0E9}" srcOrd="1" destOrd="0" presId="urn:microsoft.com/office/officeart/2009/3/layout/HorizontalOrganizationChart"/>
    <dgm:cxn modelId="{74B243D9-DE11-415C-BAAE-6D5B7AA534F1}" type="presParOf" srcId="{9F65B35A-7767-4FEC-8DA6-ABCB65F9F0E9}" destId="{5C495FE5-9095-4643-A7DB-B883F978C1E7}" srcOrd="0" destOrd="0" presId="urn:microsoft.com/office/officeart/2009/3/layout/HorizontalOrganizationChart"/>
    <dgm:cxn modelId="{3C77173A-2F6F-4E19-A2ED-F8497E888ED7}" type="presParOf" srcId="{9F65B35A-7767-4FEC-8DA6-ABCB65F9F0E9}" destId="{F128094D-53BA-42F3-8F76-52C9CA43AC7D}" srcOrd="1" destOrd="0" presId="urn:microsoft.com/office/officeart/2009/3/layout/HorizontalOrganizationChart"/>
    <dgm:cxn modelId="{3A7E8C30-87ED-459F-A96F-CA09E94C89C0}" type="presParOf" srcId="{F128094D-53BA-42F3-8F76-52C9CA43AC7D}" destId="{EBA8FB78-CE3E-4D8E-BB40-41EC63B06E2E}" srcOrd="0" destOrd="0" presId="urn:microsoft.com/office/officeart/2009/3/layout/HorizontalOrganizationChart"/>
    <dgm:cxn modelId="{9769D501-4EA9-4940-90B4-4B5FC6F17749}" type="presParOf" srcId="{EBA8FB78-CE3E-4D8E-BB40-41EC63B06E2E}" destId="{02C9A7D4-3BCA-47E6-BCAF-727FBD1436E7}" srcOrd="0" destOrd="0" presId="urn:microsoft.com/office/officeart/2009/3/layout/HorizontalOrganizationChart"/>
    <dgm:cxn modelId="{024642DB-CF5C-4C19-88C4-EE0366210BAE}" type="presParOf" srcId="{EBA8FB78-CE3E-4D8E-BB40-41EC63B06E2E}" destId="{B6B90F08-4768-484F-ACD3-EF4CC8236821}" srcOrd="1" destOrd="0" presId="urn:microsoft.com/office/officeart/2009/3/layout/HorizontalOrganizationChart"/>
    <dgm:cxn modelId="{1B0347AB-CCC1-4558-8DB0-55D89E73148F}" type="presParOf" srcId="{F128094D-53BA-42F3-8F76-52C9CA43AC7D}" destId="{B9B8920C-A29F-43D8-8102-6230AF234230}" srcOrd="1" destOrd="0" presId="urn:microsoft.com/office/officeart/2009/3/layout/HorizontalOrganizationChart"/>
    <dgm:cxn modelId="{2F19D87E-6126-4867-9645-AFF36678731D}" type="presParOf" srcId="{B9B8920C-A29F-43D8-8102-6230AF234230}" destId="{828E2BDD-2FED-4CDF-850D-CBA098E3475C}" srcOrd="0" destOrd="0" presId="urn:microsoft.com/office/officeart/2009/3/layout/HorizontalOrganizationChart"/>
    <dgm:cxn modelId="{A1EB20DD-2D30-4CD0-8F72-A2BE669AD2E0}" type="presParOf" srcId="{B9B8920C-A29F-43D8-8102-6230AF234230}" destId="{55FC4FE7-DA76-47D4-9D23-0008240954F4}" srcOrd="1" destOrd="0" presId="urn:microsoft.com/office/officeart/2009/3/layout/HorizontalOrganizationChart"/>
    <dgm:cxn modelId="{11BBC779-AC88-44E6-8D81-9C9B5FCC1112}" type="presParOf" srcId="{55FC4FE7-DA76-47D4-9D23-0008240954F4}" destId="{D638B076-40BF-438A-9BF8-4F723D0A5BC0}" srcOrd="0" destOrd="0" presId="urn:microsoft.com/office/officeart/2009/3/layout/HorizontalOrganizationChart"/>
    <dgm:cxn modelId="{64505E56-93CF-4D58-937F-5BC39473A139}" type="presParOf" srcId="{D638B076-40BF-438A-9BF8-4F723D0A5BC0}" destId="{9DDBF87B-08DE-4B30-AE63-F9463F5787AB}" srcOrd="0" destOrd="0" presId="urn:microsoft.com/office/officeart/2009/3/layout/HorizontalOrganizationChart"/>
    <dgm:cxn modelId="{748B1D35-739F-4A2F-9AEE-9C510A9C67E6}" type="presParOf" srcId="{D638B076-40BF-438A-9BF8-4F723D0A5BC0}" destId="{2DAB3566-DF36-4F58-A026-49C6121F71A8}" srcOrd="1" destOrd="0" presId="urn:microsoft.com/office/officeart/2009/3/layout/HorizontalOrganizationChart"/>
    <dgm:cxn modelId="{40561802-3C4F-49CB-B85C-05F05ED118EF}" type="presParOf" srcId="{55FC4FE7-DA76-47D4-9D23-0008240954F4}" destId="{1E9C3E12-25C9-4294-AF6F-71F33B50B0FB}" srcOrd="1" destOrd="0" presId="urn:microsoft.com/office/officeart/2009/3/layout/HorizontalOrganizationChart"/>
    <dgm:cxn modelId="{16D0051A-A914-4061-9D44-F6D69BB938F9}" type="presParOf" srcId="{55FC4FE7-DA76-47D4-9D23-0008240954F4}" destId="{C703E899-2B8C-41BB-A558-5926085F761C}" srcOrd="2" destOrd="0" presId="urn:microsoft.com/office/officeart/2009/3/layout/HorizontalOrganizationChart"/>
    <dgm:cxn modelId="{D1629FAE-3DB8-4AB5-8E3E-87B72B3B41F9}" type="presParOf" srcId="{B9B8920C-A29F-43D8-8102-6230AF234230}" destId="{5824832E-2185-4B96-9758-6DD0DC05F33F}" srcOrd="2" destOrd="0" presId="urn:microsoft.com/office/officeart/2009/3/layout/HorizontalOrganizationChart"/>
    <dgm:cxn modelId="{A0D27218-5885-4495-BC88-3BADB71FBA12}" type="presParOf" srcId="{B9B8920C-A29F-43D8-8102-6230AF234230}" destId="{5F4AA51F-1A3E-47A4-B0C9-66818FDFA7D3}" srcOrd="3" destOrd="0" presId="urn:microsoft.com/office/officeart/2009/3/layout/HorizontalOrganizationChart"/>
    <dgm:cxn modelId="{FDC6106D-DDF3-40D4-A587-B438F852639B}" type="presParOf" srcId="{5F4AA51F-1A3E-47A4-B0C9-66818FDFA7D3}" destId="{518ABCAC-FC2E-4A1D-BF62-245353C42738}" srcOrd="0" destOrd="0" presId="urn:microsoft.com/office/officeart/2009/3/layout/HorizontalOrganizationChart"/>
    <dgm:cxn modelId="{8F4E45B9-DF24-4371-91B8-B5D693B1BBE2}" type="presParOf" srcId="{518ABCAC-FC2E-4A1D-BF62-245353C42738}" destId="{57DAA58C-5D1B-413E-8115-F96FEA03697A}" srcOrd="0" destOrd="0" presId="urn:microsoft.com/office/officeart/2009/3/layout/HorizontalOrganizationChart"/>
    <dgm:cxn modelId="{4D47437F-1178-43D3-924A-D1638DF4B406}" type="presParOf" srcId="{518ABCAC-FC2E-4A1D-BF62-245353C42738}" destId="{A82F0A1A-0547-45CD-B912-8A2A648A242C}" srcOrd="1" destOrd="0" presId="urn:microsoft.com/office/officeart/2009/3/layout/HorizontalOrganizationChart"/>
    <dgm:cxn modelId="{A79597A5-EEE0-41D5-9623-7984190E2DD1}" type="presParOf" srcId="{5F4AA51F-1A3E-47A4-B0C9-66818FDFA7D3}" destId="{1203909B-A731-4966-A103-582B23A1ECED}" srcOrd="1" destOrd="0" presId="urn:microsoft.com/office/officeart/2009/3/layout/HorizontalOrganizationChart"/>
    <dgm:cxn modelId="{B3A430E7-5713-42C5-8D4C-8D9ABBB76D77}" type="presParOf" srcId="{5F4AA51F-1A3E-47A4-B0C9-66818FDFA7D3}" destId="{958064BE-15BD-4039-8F0C-DB48CD200451}" srcOrd="2" destOrd="0" presId="urn:microsoft.com/office/officeart/2009/3/layout/HorizontalOrganizationChart"/>
    <dgm:cxn modelId="{CFCDC0E7-1990-41E3-AA5C-29ADCCD9446A}" type="presParOf" srcId="{B9B8920C-A29F-43D8-8102-6230AF234230}" destId="{FE469320-D5EB-41ED-A192-304F2C6B2429}" srcOrd="4" destOrd="0" presId="urn:microsoft.com/office/officeart/2009/3/layout/HorizontalOrganizationChart"/>
    <dgm:cxn modelId="{D7A85662-2266-48BC-B5AA-9C8F8EBB4A1D}" type="presParOf" srcId="{B9B8920C-A29F-43D8-8102-6230AF234230}" destId="{40A77BFA-9485-4873-AF92-D09B5035FEB9}" srcOrd="5" destOrd="0" presId="urn:microsoft.com/office/officeart/2009/3/layout/HorizontalOrganizationChart"/>
    <dgm:cxn modelId="{AD5CBEF7-84E1-46B4-8835-E86D11B95F17}" type="presParOf" srcId="{40A77BFA-9485-4873-AF92-D09B5035FEB9}" destId="{04B87A7C-B77B-4E2A-A03C-B3C3F98DD021}" srcOrd="0" destOrd="0" presId="urn:microsoft.com/office/officeart/2009/3/layout/HorizontalOrganizationChart"/>
    <dgm:cxn modelId="{AC2DC80A-D2EF-4C4E-88DA-C2C0721CFC1F}" type="presParOf" srcId="{04B87A7C-B77B-4E2A-A03C-B3C3F98DD021}" destId="{80B1E2CF-DD53-4858-8B36-572A1EF20B75}" srcOrd="0" destOrd="0" presId="urn:microsoft.com/office/officeart/2009/3/layout/HorizontalOrganizationChart"/>
    <dgm:cxn modelId="{1704127E-FCC3-4E43-8767-9669474A17EC}" type="presParOf" srcId="{04B87A7C-B77B-4E2A-A03C-B3C3F98DD021}" destId="{433DE80C-936F-41CE-92AE-27E9ECA71B95}" srcOrd="1" destOrd="0" presId="urn:microsoft.com/office/officeart/2009/3/layout/HorizontalOrganizationChart"/>
    <dgm:cxn modelId="{18D4F862-1A6F-4956-8196-B8D517F1D863}" type="presParOf" srcId="{40A77BFA-9485-4873-AF92-D09B5035FEB9}" destId="{DD06AA73-CEAA-4E87-8D08-6FC4E6D356EE}" srcOrd="1" destOrd="0" presId="urn:microsoft.com/office/officeart/2009/3/layout/HorizontalOrganizationChart"/>
    <dgm:cxn modelId="{D3ED7F3A-78FA-4D72-A3A5-B45558A80D78}" type="presParOf" srcId="{40A77BFA-9485-4873-AF92-D09B5035FEB9}" destId="{E8097F23-5706-4387-ABED-2F9310124871}" srcOrd="2" destOrd="0" presId="urn:microsoft.com/office/officeart/2009/3/layout/HorizontalOrganizationChart"/>
    <dgm:cxn modelId="{7E30D4C1-F8BC-479E-9B33-56EDF1C733C5}" type="presParOf" srcId="{F128094D-53BA-42F3-8F76-52C9CA43AC7D}" destId="{97377240-70CB-4472-9D5F-9F71F36C7840}" srcOrd="2" destOrd="0" presId="urn:microsoft.com/office/officeart/2009/3/layout/HorizontalOrganizationChart"/>
    <dgm:cxn modelId="{B497B3AF-952E-42A2-B2DF-684084CC4B91}" type="presParOf" srcId="{0782BD47-8A64-4736-A5CD-B5ED118D4795}" destId="{275B774D-38AA-425A-B9DE-0911D5156BBB}" srcOrd="2" destOrd="0" presId="urn:microsoft.com/office/officeart/2009/3/layout/HorizontalOrganizationChart"/>
    <dgm:cxn modelId="{0EB1DD64-B048-4FD8-B578-3D98676B2246}" type="presParOf" srcId="{23C8D037-D1C2-48AA-9E7E-4FF7A5DE5BD2}" destId="{88E55D0D-1BC6-4A80-A972-DA14D5CD6A70}" srcOrd="2" destOrd="0" presId="urn:microsoft.com/office/officeart/2009/3/layout/HorizontalOrganizationChart"/>
    <dgm:cxn modelId="{744B9698-9BF2-40DA-80B5-07F9F2D2660A}" type="presParOf" srcId="{88E55D0D-1BC6-4A80-A972-DA14D5CD6A70}" destId="{C0F779CA-2E2D-4E71-8BCB-BEEB695809F0}" srcOrd="0" destOrd="0" presId="urn:microsoft.com/office/officeart/2009/3/layout/HorizontalOrganizationChart"/>
    <dgm:cxn modelId="{A6F612DB-25DE-495C-9537-0E7376052E74}" type="presParOf" srcId="{88E55D0D-1BC6-4A80-A972-DA14D5CD6A70}" destId="{267C29CD-EE6F-4560-993B-6898792A93AA}" srcOrd="1" destOrd="0" presId="urn:microsoft.com/office/officeart/2009/3/layout/HorizontalOrganizationChart"/>
    <dgm:cxn modelId="{5FE7287B-6795-4A04-B5DD-1C1FBB78594A}" type="presParOf" srcId="{267C29CD-EE6F-4560-993B-6898792A93AA}" destId="{5465C1F3-B4B5-4939-B019-0D88B435CDCF}" srcOrd="0" destOrd="0" presId="urn:microsoft.com/office/officeart/2009/3/layout/HorizontalOrganizationChart"/>
    <dgm:cxn modelId="{AA48CB65-8CD0-4456-AF58-EEDFB162DC9D}" type="presParOf" srcId="{5465C1F3-B4B5-4939-B019-0D88B435CDCF}" destId="{BDA81C32-839E-4F9A-B8D5-1DD27DF411F6}" srcOrd="0" destOrd="0" presId="urn:microsoft.com/office/officeart/2009/3/layout/HorizontalOrganizationChart"/>
    <dgm:cxn modelId="{42557582-24F9-40FE-8AEC-4F625D640196}" type="presParOf" srcId="{5465C1F3-B4B5-4939-B019-0D88B435CDCF}" destId="{D7433B30-55FD-41CC-989F-0DCC3564E832}" srcOrd="1" destOrd="0" presId="urn:microsoft.com/office/officeart/2009/3/layout/HorizontalOrganizationChart"/>
    <dgm:cxn modelId="{EC2242FD-8BFF-4A0C-9579-F94BE7247DD8}" type="presParOf" srcId="{267C29CD-EE6F-4560-993B-6898792A93AA}" destId="{472DB808-1E0F-4E03-9E08-E151D50122D7}" srcOrd="1" destOrd="0" presId="urn:microsoft.com/office/officeart/2009/3/layout/HorizontalOrganizationChart"/>
    <dgm:cxn modelId="{75F722AC-90D2-4C81-BD96-9F1BAAEF9AF1}" type="presParOf" srcId="{267C29CD-EE6F-4560-993B-6898792A93AA}" destId="{055FB871-2602-4D21-94C6-BA8198ECE700}" srcOrd="2" destOrd="0" presId="urn:microsoft.com/office/officeart/2009/3/layout/HorizontalOrganizationChart"/>
    <dgm:cxn modelId="{5B551BD2-40B8-4AA6-85FC-7773E9C6A6E6}" type="presParOf" srcId="{055FB871-2602-4D21-94C6-BA8198ECE700}" destId="{CC7E1512-5EDA-416B-B72A-BD5ACA76E162}" srcOrd="0" destOrd="0" presId="urn:microsoft.com/office/officeart/2009/3/layout/HorizontalOrganizationChart"/>
    <dgm:cxn modelId="{EF067FB2-C139-4E08-96C6-D19D56C5F9F4}" type="presParOf" srcId="{055FB871-2602-4D21-94C6-BA8198ECE700}" destId="{B567F9D6-377A-47FC-A21F-A6510C4A735C}" srcOrd="1" destOrd="0" presId="urn:microsoft.com/office/officeart/2009/3/layout/HorizontalOrganizationChart"/>
    <dgm:cxn modelId="{760DA7CA-2B95-475B-A631-86E4FA6BADE5}" type="presParOf" srcId="{B567F9D6-377A-47FC-A21F-A6510C4A735C}" destId="{00AACF28-10D2-4752-A7E0-E455DDA70595}" srcOrd="0" destOrd="0" presId="urn:microsoft.com/office/officeart/2009/3/layout/HorizontalOrganizationChart"/>
    <dgm:cxn modelId="{DCBFC8D8-DBB3-4D5B-AD9B-03289FC6E297}" type="presParOf" srcId="{00AACF28-10D2-4752-A7E0-E455DDA70595}" destId="{CC65C737-417D-4DC3-84CB-61F1D829FB11}" srcOrd="0" destOrd="0" presId="urn:microsoft.com/office/officeart/2009/3/layout/HorizontalOrganizationChart"/>
    <dgm:cxn modelId="{5A540811-3026-4791-B845-6916A4D0DCBF}" type="presParOf" srcId="{00AACF28-10D2-4752-A7E0-E455DDA70595}" destId="{AE9AA10D-4EF0-4AF0-8A77-F1E84568AE3F}" srcOrd="1" destOrd="0" presId="urn:microsoft.com/office/officeart/2009/3/layout/HorizontalOrganizationChart"/>
    <dgm:cxn modelId="{4CBB8985-CA2A-4D7B-83A4-F5FC2E25AA11}" type="presParOf" srcId="{B567F9D6-377A-47FC-A21F-A6510C4A735C}" destId="{D751F243-3E3D-42EA-9CF4-A0E968EC1F83}" srcOrd="1" destOrd="0" presId="urn:microsoft.com/office/officeart/2009/3/layout/HorizontalOrganizationChart"/>
    <dgm:cxn modelId="{8371C4D0-D8FD-49D2-A495-A26A74807219}" type="presParOf" srcId="{B567F9D6-377A-47FC-A21F-A6510C4A735C}" destId="{DD407C54-BD5F-44AA-A77D-FC9F436DA362}" srcOrd="2" destOrd="0" presId="urn:microsoft.com/office/officeart/2009/3/layout/HorizontalOrganizationChart"/>
    <dgm:cxn modelId="{27C405EF-C25E-468F-9507-DFA7AF945FB6}" type="presParOf" srcId="{88E55D0D-1BC6-4A80-A972-DA14D5CD6A70}" destId="{E9A06C24-B54F-4297-A3CA-C224DFFF8397}" srcOrd="2" destOrd="0" presId="urn:microsoft.com/office/officeart/2009/3/layout/HorizontalOrganizationChart"/>
    <dgm:cxn modelId="{90B3D2E5-7637-4978-9C45-9AAE05A90808}" type="presParOf" srcId="{88E55D0D-1BC6-4A80-A972-DA14D5CD6A70}" destId="{19B97DC4-BD52-4637-A3F2-A86D4D5A6C50}" srcOrd="3" destOrd="0" presId="urn:microsoft.com/office/officeart/2009/3/layout/HorizontalOrganizationChart"/>
    <dgm:cxn modelId="{546E2E21-7DC2-48E3-BE77-281B2E7822C5}" type="presParOf" srcId="{19B97DC4-BD52-4637-A3F2-A86D4D5A6C50}" destId="{E201C91B-4623-4BA0-95B1-4A4F3ED3E1D3}" srcOrd="0" destOrd="0" presId="urn:microsoft.com/office/officeart/2009/3/layout/HorizontalOrganizationChart"/>
    <dgm:cxn modelId="{A02E763C-53E7-4658-BEB8-8171C2775729}" type="presParOf" srcId="{E201C91B-4623-4BA0-95B1-4A4F3ED3E1D3}" destId="{F867989E-AC87-4FF0-882D-C989C10FE69A}" srcOrd="0" destOrd="0" presId="urn:microsoft.com/office/officeart/2009/3/layout/HorizontalOrganizationChart"/>
    <dgm:cxn modelId="{5825195C-2D26-4DD1-8E78-FF64FB60D09F}" type="presParOf" srcId="{E201C91B-4623-4BA0-95B1-4A4F3ED3E1D3}" destId="{EEAFE17F-1EEF-4F7B-AFC7-D9494BEC5CFA}" srcOrd="1" destOrd="0" presId="urn:microsoft.com/office/officeart/2009/3/layout/HorizontalOrganizationChart"/>
    <dgm:cxn modelId="{5AEE4C8B-7CE7-48F4-9482-CC9F4D1A5FE4}" type="presParOf" srcId="{19B97DC4-BD52-4637-A3F2-A86D4D5A6C50}" destId="{07173A57-D732-4D47-9D7E-19C00328EDF4}" srcOrd="1" destOrd="0" presId="urn:microsoft.com/office/officeart/2009/3/layout/HorizontalOrganizationChart"/>
    <dgm:cxn modelId="{13F25E32-F12F-4A15-92BE-EE6BD4308EBC}" type="presParOf" srcId="{19B97DC4-BD52-4637-A3F2-A86D4D5A6C50}" destId="{071825B2-D4E9-47E8-9EA5-A6C1632DDB5F}" srcOrd="2" destOrd="0" presId="urn:microsoft.com/office/officeart/2009/3/layout/HorizontalOrganizationChart"/>
    <dgm:cxn modelId="{6063232C-55BF-4A54-8395-8373485F3369}" type="presParOf" srcId="{071825B2-D4E9-47E8-9EA5-A6C1632DDB5F}" destId="{56884010-872C-4BE8-A8A0-65F710B58764}" srcOrd="0" destOrd="0" presId="urn:microsoft.com/office/officeart/2009/3/layout/HorizontalOrganizationChart"/>
    <dgm:cxn modelId="{A76CD436-ADC6-4A3E-B376-6D4B3D0E5820}" type="presParOf" srcId="{071825B2-D4E9-47E8-9EA5-A6C1632DDB5F}" destId="{C9A0E904-8D65-46A6-BEB0-3BC88DD48790}" srcOrd="1" destOrd="0" presId="urn:microsoft.com/office/officeart/2009/3/layout/HorizontalOrganizationChart"/>
    <dgm:cxn modelId="{3C149B0C-DC11-43B4-8E6F-BD1EFB27290F}" type="presParOf" srcId="{C9A0E904-8D65-46A6-BEB0-3BC88DD48790}" destId="{FADD9532-1881-4356-9A25-04C832E032CB}" srcOrd="0" destOrd="0" presId="urn:microsoft.com/office/officeart/2009/3/layout/HorizontalOrganizationChart"/>
    <dgm:cxn modelId="{E133EEF4-2CF4-4393-A741-71BCD9CE3AD8}" type="presParOf" srcId="{FADD9532-1881-4356-9A25-04C832E032CB}" destId="{92FB53A6-6B77-45DF-818A-FF9B5928D157}" srcOrd="0" destOrd="0" presId="urn:microsoft.com/office/officeart/2009/3/layout/HorizontalOrganizationChart"/>
    <dgm:cxn modelId="{73CAABBF-9BE0-4459-BEEA-EAFFEA8D2E0F}" type="presParOf" srcId="{FADD9532-1881-4356-9A25-04C832E032CB}" destId="{81B7F86A-E64C-4FEE-8D45-53295BFBFC66}" srcOrd="1" destOrd="0" presId="urn:microsoft.com/office/officeart/2009/3/layout/HorizontalOrganizationChart"/>
    <dgm:cxn modelId="{6CFA8E18-D757-4368-B690-7AF54BCB1227}" type="presParOf" srcId="{C9A0E904-8D65-46A6-BEB0-3BC88DD48790}" destId="{E9E619CD-811D-41D9-A91B-E11FD33C013F}" srcOrd="1" destOrd="0" presId="urn:microsoft.com/office/officeart/2009/3/layout/HorizontalOrganizationChart"/>
    <dgm:cxn modelId="{CBB79094-FD5A-43FD-8B70-8FA462AEE618}" type="presParOf" srcId="{C9A0E904-8D65-46A6-BEB0-3BC88DD48790}" destId="{A4C852E9-B7FA-4463-B4D2-B2E28BD8340A}" srcOrd="2" destOrd="0" presId="urn:microsoft.com/office/officeart/2009/3/layout/HorizontalOrganizationChart"/>
    <dgm:cxn modelId="{54B1F030-7A92-4963-8E27-7BC087585E3C}" type="presParOf" srcId="{071825B2-D4E9-47E8-9EA5-A6C1632DDB5F}" destId="{82A3D192-0945-4DDD-B9A1-60C21522949F}" srcOrd="2" destOrd="0" presId="urn:microsoft.com/office/officeart/2009/3/layout/HorizontalOrganizationChart"/>
    <dgm:cxn modelId="{822BC139-4DFF-4F0F-BED4-A8D28D658A7D}" type="presParOf" srcId="{071825B2-D4E9-47E8-9EA5-A6C1632DDB5F}" destId="{785934D1-FEA6-41DB-8050-F1E02E708FF4}" srcOrd="3" destOrd="0" presId="urn:microsoft.com/office/officeart/2009/3/layout/HorizontalOrganizationChart"/>
    <dgm:cxn modelId="{DEF6F19B-73A6-40C6-8631-1FBC338651B0}" type="presParOf" srcId="{785934D1-FEA6-41DB-8050-F1E02E708FF4}" destId="{370D9FF3-1C31-4FB5-8A04-D18F792D3778}" srcOrd="0" destOrd="0" presId="urn:microsoft.com/office/officeart/2009/3/layout/HorizontalOrganizationChart"/>
    <dgm:cxn modelId="{68D6EC94-6105-4CF4-8D59-6FEABB828B3E}" type="presParOf" srcId="{370D9FF3-1C31-4FB5-8A04-D18F792D3778}" destId="{293E7A83-C90C-41D1-95A2-134631170FD1}" srcOrd="0" destOrd="0" presId="urn:microsoft.com/office/officeart/2009/3/layout/HorizontalOrganizationChart"/>
    <dgm:cxn modelId="{7BD67E80-E9E8-4EDC-AADD-A65715983800}" type="presParOf" srcId="{370D9FF3-1C31-4FB5-8A04-D18F792D3778}" destId="{F8F811F6-CA7F-4950-B48E-B7DD5CB0C1B4}" srcOrd="1" destOrd="0" presId="urn:microsoft.com/office/officeart/2009/3/layout/HorizontalOrganizationChart"/>
    <dgm:cxn modelId="{C76CB3CB-6659-4B16-B18F-241BDB3915A8}" type="presParOf" srcId="{785934D1-FEA6-41DB-8050-F1E02E708FF4}" destId="{30AB1853-1403-4F38-A5CE-D9C7B60E410C}" srcOrd="1" destOrd="0" presId="urn:microsoft.com/office/officeart/2009/3/layout/HorizontalOrganizationChart"/>
    <dgm:cxn modelId="{C3393F87-BEAC-4D85-B247-6AA129C69394}" type="presParOf" srcId="{785934D1-FEA6-41DB-8050-F1E02E708FF4}" destId="{B6F81A91-ACDB-4CC1-8C0B-3DF2B944B547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A3D192-0945-4DDD-B9A1-60C21522949F}">
      <dsp:nvSpPr>
        <dsp:cNvPr id="0" name=""/>
        <dsp:cNvSpPr/>
      </dsp:nvSpPr>
      <dsp:spPr>
        <a:xfrm>
          <a:off x="2696809" y="3117487"/>
          <a:ext cx="8577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857742" y="45720"/>
              </a:lnTo>
              <a:lnTo>
                <a:pt x="857742" y="122304"/>
              </a:lnTo>
            </a:path>
          </a:pathLst>
        </a:custGeom>
        <a:noFill/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884010-872C-4BE8-A8A0-65F710B58764}">
      <dsp:nvSpPr>
        <dsp:cNvPr id="0" name=""/>
        <dsp:cNvSpPr/>
      </dsp:nvSpPr>
      <dsp:spPr>
        <a:xfrm>
          <a:off x="2696809" y="3040903"/>
          <a:ext cx="8577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22304"/>
              </a:moveTo>
              <a:lnTo>
                <a:pt x="857742" y="122304"/>
              </a:lnTo>
              <a:lnTo>
                <a:pt x="857742" y="45720"/>
              </a:lnTo>
            </a:path>
          </a:pathLst>
        </a:custGeom>
        <a:noFill/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06C24-B54F-4297-A3CA-C224DFFF8397}">
      <dsp:nvSpPr>
        <dsp:cNvPr id="0" name=""/>
        <dsp:cNvSpPr/>
      </dsp:nvSpPr>
      <dsp:spPr>
        <a:xfrm>
          <a:off x="1226393" y="2636308"/>
          <a:ext cx="857742" cy="3400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57742" y="0"/>
              </a:lnTo>
              <a:lnTo>
                <a:pt x="857742" y="340033"/>
              </a:lnTo>
            </a:path>
          </a:pathLst>
        </a:custGeom>
        <a:noFill/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7E1512-5EDA-416B-B72A-BD5ACA76E162}">
      <dsp:nvSpPr>
        <dsp:cNvPr id="0" name=""/>
        <dsp:cNvSpPr/>
      </dsp:nvSpPr>
      <dsp:spPr>
        <a:xfrm>
          <a:off x="2696809" y="2250555"/>
          <a:ext cx="8577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22304"/>
              </a:moveTo>
              <a:lnTo>
                <a:pt x="857742" y="122304"/>
              </a:lnTo>
              <a:lnTo>
                <a:pt x="857742" y="45720"/>
              </a:lnTo>
            </a:path>
          </a:pathLst>
        </a:custGeom>
        <a:noFill/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F779CA-2E2D-4E71-8BCB-BEEB695809F0}">
      <dsp:nvSpPr>
        <dsp:cNvPr id="0" name=""/>
        <dsp:cNvSpPr/>
      </dsp:nvSpPr>
      <dsp:spPr>
        <a:xfrm>
          <a:off x="1226393" y="2514004"/>
          <a:ext cx="8577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22304"/>
              </a:moveTo>
              <a:lnTo>
                <a:pt x="857742" y="122304"/>
              </a:lnTo>
              <a:lnTo>
                <a:pt x="857742" y="45720"/>
              </a:lnTo>
            </a:path>
          </a:pathLst>
        </a:custGeom>
        <a:noFill/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469320-D5EB-41ED-A192-304F2C6B2429}">
      <dsp:nvSpPr>
        <dsp:cNvPr id="0" name=""/>
        <dsp:cNvSpPr/>
      </dsp:nvSpPr>
      <dsp:spPr>
        <a:xfrm>
          <a:off x="7108056" y="4480455"/>
          <a:ext cx="245069" cy="5268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2534" y="0"/>
              </a:lnTo>
              <a:lnTo>
                <a:pt x="122534" y="526898"/>
              </a:lnTo>
              <a:lnTo>
                <a:pt x="245069" y="526898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24832E-2185-4B96-9758-6DD0DC05F33F}">
      <dsp:nvSpPr>
        <dsp:cNvPr id="0" name=""/>
        <dsp:cNvSpPr/>
      </dsp:nvSpPr>
      <dsp:spPr>
        <a:xfrm>
          <a:off x="7108056" y="4434735"/>
          <a:ext cx="2450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5069" y="45720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8E2BDD-2FED-4CDF-850D-CBA098E3475C}">
      <dsp:nvSpPr>
        <dsp:cNvPr id="0" name=""/>
        <dsp:cNvSpPr/>
      </dsp:nvSpPr>
      <dsp:spPr>
        <a:xfrm>
          <a:off x="7108056" y="3953556"/>
          <a:ext cx="245069" cy="526898"/>
        </a:xfrm>
        <a:custGeom>
          <a:avLst/>
          <a:gdLst/>
          <a:ahLst/>
          <a:cxnLst/>
          <a:rect l="0" t="0" r="0" b="0"/>
          <a:pathLst>
            <a:path>
              <a:moveTo>
                <a:pt x="0" y="526898"/>
              </a:moveTo>
              <a:lnTo>
                <a:pt x="122534" y="526898"/>
              </a:lnTo>
              <a:lnTo>
                <a:pt x="122534" y="0"/>
              </a:lnTo>
              <a:lnTo>
                <a:pt x="245069" y="0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495FE5-9095-4643-A7DB-B883F978C1E7}">
      <dsp:nvSpPr>
        <dsp:cNvPr id="0" name=""/>
        <dsp:cNvSpPr/>
      </dsp:nvSpPr>
      <dsp:spPr>
        <a:xfrm>
          <a:off x="5637641" y="4434735"/>
          <a:ext cx="2450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5069" y="45720"/>
              </a:lnTo>
            </a:path>
          </a:pathLst>
        </a:custGeom>
        <a:noFill/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CCDA36-DDDF-43A9-B094-BA7390FAFAEB}">
      <dsp:nvSpPr>
        <dsp:cNvPr id="0" name=""/>
        <dsp:cNvSpPr/>
      </dsp:nvSpPr>
      <dsp:spPr>
        <a:xfrm>
          <a:off x="1226393" y="2636308"/>
          <a:ext cx="3185900" cy="18441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63366" y="0"/>
              </a:lnTo>
              <a:lnTo>
                <a:pt x="3063366" y="1844146"/>
              </a:lnTo>
              <a:lnTo>
                <a:pt x="3185900" y="1844146"/>
              </a:lnTo>
            </a:path>
          </a:pathLst>
        </a:custGeom>
        <a:noFill/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F7BEFB-D43E-4F73-8EB8-EFA8592AB46D}">
      <dsp:nvSpPr>
        <dsp:cNvPr id="0" name=""/>
        <dsp:cNvSpPr/>
      </dsp:nvSpPr>
      <dsp:spPr>
        <a:xfrm>
          <a:off x="7108056" y="2899758"/>
          <a:ext cx="245069" cy="5268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2534" y="0"/>
              </a:lnTo>
              <a:lnTo>
                <a:pt x="122534" y="526898"/>
              </a:lnTo>
              <a:lnTo>
                <a:pt x="245069" y="526898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4E63DB-CF5A-4045-94D4-5D6DBE44F799}">
      <dsp:nvSpPr>
        <dsp:cNvPr id="0" name=""/>
        <dsp:cNvSpPr/>
      </dsp:nvSpPr>
      <dsp:spPr>
        <a:xfrm>
          <a:off x="7108056" y="2854038"/>
          <a:ext cx="2450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5069" y="45720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9C3502-A7CD-496B-B4A1-4CC67E446A28}">
      <dsp:nvSpPr>
        <dsp:cNvPr id="0" name=""/>
        <dsp:cNvSpPr/>
      </dsp:nvSpPr>
      <dsp:spPr>
        <a:xfrm>
          <a:off x="7108056" y="2372859"/>
          <a:ext cx="245069" cy="526898"/>
        </a:xfrm>
        <a:custGeom>
          <a:avLst/>
          <a:gdLst/>
          <a:ahLst/>
          <a:cxnLst/>
          <a:rect l="0" t="0" r="0" b="0"/>
          <a:pathLst>
            <a:path>
              <a:moveTo>
                <a:pt x="0" y="526898"/>
              </a:moveTo>
              <a:lnTo>
                <a:pt x="122534" y="526898"/>
              </a:lnTo>
              <a:lnTo>
                <a:pt x="122534" y="0"/>
              </a:lnTo>
              <a:lnTo>
                <a:pt x="245069" y="0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954187-A6A8-49F4-B8E2-E1DAFAD84E6B}">
      <dsp:nvSpPr>
        <dsp:cNvPr id="0" name=""/>
        <dsp:cNvSpPr/>
      </dsp:nvSpPr>
      <dsp:spPr>
        <a:xfrm>
          <a:off x="5637641" y="2854038"/>
          <a:ext cx="2450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5069" y="45720"/>
              </a:lnTo>
            </a:path>
          </a:pathLst>
        </a:custGeom>
        <a:noFill/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5260C7-C8E4-4008-AE8B-D7EC0429DDD1}">
      <dsp:nvSpPr>
        <dsp:cNvPr id="0" name=""/>
        <dsp:cNvSpPr/>
      </dsp:nvSpPr>
      <dsp:spPr>
        <a:xfrm>
          <a:off x="1226393" y="2636308"/>
          <a:ext cx="3185900" cy="2634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63366" y="0"/>
              </a:lnTo>
              <a:lnTo>
                <a:pt x="3063366" y="263449"/>
              </a:lnTo>
              <a:lnTo>
                <a:pt x="3185900" y="263449"/>
              </a:lnTo>
            </a:path>
          </a:pathLst>
        </a:custGeom>
        <a:noFill/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24CC17-DAED-47A0-B841-9074888ACDF9}">
      <dsp:nvSpPr>
        <dsp:cNvPr id="0" name=""/>
        <dsp:cNvSpPr/>
      </dsp:nvSpPr>
      <dsp:spPr>
        <a:xfrm>
          <a:off x="7108056" y="1055612"/>
          <a:ext cx="245069" cy="7903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2534" y="0"/>
              </a:lnTo>
              <a:lnTo>
                <a:pt x="122534" y="790348"/>
              </a:lnTo>
              <a:lnTo>
                <a:pt x="245069" y="790348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84F79C-38D7-4776-B45B-ED27997A024F}">
      <dsp:nvSpPr>
        <dsp:cNvPr id="0" name=""/>
        <dsp:cNvSpPr/>
      </dsp:nvSpPr>
      <dsp:spPr>
        <a:xfrm>
          <a:off x="7108056" y="1055612"/>
          <a:ext cx="245069" cy="2634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2534" y="0"/>
              </a:lnTo>
              <a:lnTo>
                <a:pt x="122534" y="263449"/>
              </a:lnTo>
              <a:lnTo>
                <a:pt x="245069" y="263449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CD6656-38F9-43DC-8F53-45623A2392A1}">
      <dsp:nvSpPr>
        <dsp:cNvPr id="0" name=""/>
        <dsp:cNvSpPr/>
      </dsp:nvSpPr>
      <dsp:spPr>
        <a:xfrm>
          <a:off x="7108056" y="792162"/>
          <a:ext cx="245069" cy="263449"/>
        </a:xfrm>
        <a:custGeom>
          <a:avLst/>
          <a:gdLst/>
          <a:ahLst/>
          <a:cxnLst/>
          <a:rect l="0" t="0" r="0" b="0"/>
          <a:pathLst>
            <a:path>
              <a:moveTo>
                <a:pt x="0" y="263449"/>
              </a:moveTo>
              <a:lnTo>
                <a:pt x="122534" y="263449"/>
              </a:lnTo>
              <a:lnTo>
                <a:pt x="122534" y="0"/>
              </a:lnTo>
              <a:lnTo>
                <a:pt x="245069" y="0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FD74C3-DCEA-4038-9062-B0D588393420}">
      <dsp:nvSpPr>
        <dsp:cNvPr id="0" name=""/>
        <dsp:cNvSpPr/>
      </dsp:nvSpPr>
      <dsp:spPr>
        <a:xfrm>
          <a:off x="7108056" y="265263"/>
          <a:ext cx="245069" cy="790348"/>
        </a:xfrm>
        <a:custGeom>
          <a:avLst/>
          <a:gdLst/>
          <a:ahLst/>
          <a:cxnLst/>
          <a:rect l="0" t="0" r="0" b="0"/>
          <a:pathLst>
            <a:path>
              <a:moveTo>
                <a:pt x="0" y="790348"/>
              </a:moveTo>
              <a:lnTo>
                <a:pt x="122534" y="790348"/>
              </a:lnTo>
              <a:lnTo>
                <a:pt x="122534" y="0"/>
              </a:lnTo>
              <a:lnTo>
                <a:pt x="245069" y="0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B5CC42-48EA-404D-BDA9-65C308CAD422}">
      <dsp:nvSpPr>
        <dsp:cNvPr id="0" name=""/>
        <dsp:cNvSpPr/>
      </dsp:nvSpPr>
      <dsp:spPr>
        <a:xfrm>
          <a:off x="5637641" y="792162"/>
          <a:ext cx="245069" cy="2634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2534" y="0"/>
              </a:lnTo>
              <a:lnTo>
                <a:pt x="122534" y="263449"/>
              </a:lnTo>
              <a:lnTo>
                <a:pt x="245069" y="263449"/>
              </a:lnTo>
            </a:path>
          </a:pathLst>
        </a:custGeom>
        <a:noFill/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672A13-8FE5-4E6A-97C2-187D8213ECBA}">
      <dsp:nvSpPr>
        <dsp:cNvPr id="0" name=""/>
        <dsp:cNvSpPr/>
      </dsp:nvSpPr>
      <dsp:spPr>
        <a:xfrm>
          <a:off x="5637641" y="528713"/>
          <a:ext cx="245069" cy="263449"/>
        </a:xfrm>
        <a:custGeom>
          <a:avLst/>
          <a:gdLst/>
          <a:ahLst/>
          <a:cxnLst/>
          <a:rect l="0" t="0" r="0" b="0"/>
          <a:pathLst>
            <a:path>
              <a:moveTo>
                <a:pt x="0" y="263449"/>
              </a:moveTo>
              <a:lnTo>
                <a:pt x="122534" y="263449"/>
              </a:lnTo>
              <a:lnTo>
                <a:pt x="122534" y="0"/>
              </a:lnTo>
              <a:lnTo>
                <a:pt x="245069" y="0"/>
              </a:lnTo>
            </a:path>
          </a:pathLst>
        </a:custGeom>
        <a:noFill/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4A3290-3613-4797-9AEA-C77A5ADDBA9B}">
      <dsp:nvSpPr>
        <dsp:cNvPr id="0" name=""/>
        <dsp:cNvSpPr/>
      </dsp:nvSpPr>
      <dsp:spPr>
        <a:xfrm>
          <a:off x="1226393" y="792162"/>
          <a:ext cx="3185900" cy="1844146"/>
        </a:xfrm>
        <a:custGeom>
          <a:avLst/>
          <a:gdLst/>
          <a:ahLst/>
          <a:cxnLst/>
          <a:rect l="0" t="0" r="0" b="0"/>
          <a:pathLst>
            <a:path>
              <a:moveTo>
                <a:pt x="0" y="1844146"/>
              </a:moveTo>
              <a:lnTo>
                <a:pt x="3063366" y="1844146"/>
              </a:lnTo>
              <a:lnTo>
                <a:pt x="3063366" y="0"/>
              </a:lnTo>
              <a:lnTo>
                <a:pt x="3185900" y="0"/>
              </a:lnTo>
            </a:path>
          </a:pathLst>
        </a:custGeom>
        <a:noFill/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746C0C-1EF6-4633-9C19-AAE0AA36C6E8}">
      <dsp:nvSpPr>
        <dsp:cNvPr id="0" name=""/>
        <dsp:cNvSpPr/>
      </dsp:nvSpPr>
      <dsp:spPr>
        <a:xfrm>
          <a:off x="1047" y="2449443"/>
          <a:ext cx="1225346" cy="373730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기본 화면</a:t>
          </a:r>
          <a:r>
            <a:rPr lang="en-US" altLang="ko-KR" sz="1200" kern="1200" dirty="0" smtClean="0"/>
            <a:t>-</a:t>
          </a:r>
          <a:r>
            <a:rPr lang="ko-KR" altLang="en-US" sz="1200" kern="1200" dirty="0" smtClean="0"/>
            <a:t>오늘</a:t>
          </a:r>
          <a:r>
            <a:rPr lang="en-US" altLang="ko-KR" sz="1200" kern="1200" dirty="0" smtClean="0"/>
            <a:t>(SC01)</a:t>
          </a:r>
          <a:endParaRPr lang="ko-KR" altLang="en-US" sz="1200" kern="1200" dirty="0"/>
        </a:p>
      </dsp:txBody>
      <dsp:txXfrm>
        <a:off x="1047" y="2449443"/>
        <a:ext cx="1225346" cy="373730"/>
      </dsp:txXfrm>
    </dsp:sp>
    <dsp:sp modelId="{D176B1CD-ECFC-4C04-AB1B-87BD5EBE7BAE}">
      <dsp:nvSpPr>
        <dsp:cNvPr id="0" name=""/>
        <dsp:cNvSpPr/>
      </dsp:nvSpPr>
      <dsp:spPr>
        <a:xfrm>
          <a:off x="4412294" y="605297"/>
          <a:ext cx="1225346" cy="373730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과제</a:t>
          </a:r>
          <a:r>
            <a:rPr lang="en-US" altLang="ko-KR" sz="1100" kern="1200" dirty="0" smtClean="0"/>
            <a:t>(SC03)</a:t>
          </a:r>
          <a:endParaRPr lang="ko-KR" altLang="en-US" sz="1100" kern="1200" dirty="0"/>
        </a:p>
      </dsp:txBody>
      <dsp:txXfrm>
        <a:off x="4412294" y="605297"/>
        <a:ext cx="1225346" cy="373730"/>
      </dsp:txXfrm>
    </dsp:sp>
    <dsp:sp modelId="{566F7734-7C34-453D-BD95-BD237A7E0A90}">
      <dsp:nvSpPr>
        <dsp:cNvPr id="0" name=""/>
        <dsp:cNvSpPr/>
      </dsp:nvSpPr>
      <dsp:spPr>
        <a:xfrm>
          <a:off x="5882710" y="341847"/>
          <a:ext cx="1225346" cy="373730"/>
        </a:xfrm>
        <a:prstGeom prst="rect">
          <a:avLst/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날짜 우선</a:t>
          </a:r>
          <a:r>
            <a:rPr lang="en-US" altLang="ko-KR" sz="1100" kern="1200" dirty="0" smtClean="0"/>
            <a:t>/ </a:t>
          </a:r>
          <a:r>
            <a:rPr lang="ko-KR" altLang="en-US" sz="1100" kern="1200" dirty="0" smtClean="0"/>
            <a:t>그 후 중요도에 따라 출력</a:t>
          </a:r>
          <a:endParaRPr lang="ko-KR" altLang="en-US" sz="1100" kern="1200" dirty="0"/>
        </a:p>
      </dsp:txBody>
      <dsp:txXfrm>
        <a:off x="5882710" y="341847"/>
        <a:ext cx="1225346" cy="373730"/>
      </dsp:txXfrm>
    </dsp:sp>
    <dsp:sp modelId="{80DFB6A6-A2A8-4973-8D48-449A6BC51540}">
      <dsp:nvSpPr>
        <dsp:cNvPr id="0" name=""/>
        <dsp:cNvSpPr/>
      </dsp:nvSpPr>
      <dsp:spPr>
        <a:xfrm>
          <a:off x="5882710" y="868746"/>
          <a:ext cx="1225346" cy="373730"/>
        </a:xfrm>
        <a:prstGeom prst="rect">
          <a:avLst/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출력 범위</a:t>
          </a:r>
          <a:endParaRPr lang="ko-KR" altLang="en-US" sz="1100" kern="1200" dirty="0"/>
        </a:p>
      </dsp:txBody>
      <dsp:txXfrm>
        <a:off x="5882710" y="868746"/>
        <a:ext cx="1225346" cy="373730"/>
      </dsp:txXfrm>
    </dsp:sp>
    <dsp:sp modelId="{C5B60D0E-DDF6-4170-A45B-9F996D0E4F7C}">
      <dsp:nvSpPr>
        <dsp:cNvPr id="0" name=""/>
        <dsp:cNvSpPr/>
      </dsp:nvSpPr>
      <dsp:spPr>
        <a:xfrm>
          <a:off x="7353126" y="78398"/>
          <a:ext cx="1225346" cy="373730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진행 미완</a:t>
          </a:r>
          <a:endParaRPr lang="ko-KR" altLang="en-US" sz="1100" kern="1200" dirty="0"/>
        </a:p>
      </dsp:txBody>
      <dsp:txXfrm>
        <a:off x="7353126" y="78398"/>
        <a:ext cx="1225346" cy="373730"/>
      </dsp:txXfrm>
    </dsp:sp>
    <dsp:sp modelId="{B2114637-249A-4A64-9DA1-C6E191A9182E}">
      <dsp:nvSpPr>
        <dsp:cNvPr id="0" name=""/>
        <dsp:cNvSpPr/>
      </dsp:nvSpPr>
      <dsp:spPr>
        <a:xfrm>
          <a:off x="7353126" y="605297"/>
          <a:ext cx="1225346" cy="373730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진행 완성</a:t>
          </a:r>
          <a:endParaRPr lang="ko-KR" altLang="en-US" sz="1100" kern="1200" dirty="0"/>
        </a:p>
      </dsp:txBody>
      <dsp:txXfrm>
        <a:off x="7353126" y="605297"/>
        <a:ext cx="1225346" cy="373730"/>
      </dsp:txXfrm>
    </dsp:sp>
    <dsp:sp modelId="{DA07D8D8-9EDA-4DAF-AA4E-8F899A596FA1}">
      <dsp:nvSpPr>
        <dsp:cNvPr id="0" name=""/>
        <dsp:cNvSpPr/>
      </dsp:nvSpPr>
      <dsp:spPr>
        <a:xfrm>
          <a:off x="7353126" y="1132196"/>
          <a:ext cx="1225346" cy="373730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지남 미완</a:t>
          </a:r>
          <a:endParaRPr lang="ko-KR" altLang="en-US" sz="1100" kern="1200" dirty="0"/>
        </a:p>
      </dsp:txBody>
      <dsp:txXfrm>
        <a:off x="7353126" y="1132196"/>
        <a:ext cx="1225346" cy="373730"/>
      </dsp:txXfrm>
    </dsp:sp>
    <dsp:sp modelId="{0499A5AD-5EF2-4E66-BDCA-AC96C5D50B69}">
      <dsp:nvSpPr>
        <dsp:cNvPr id="0" name=""/>
        <dsp:cNvSpPr/>
      </dsp:nvSpPr>
      <dsp:spPr>
        <a:xfrm>
          <a:off x="7353126" y="1659095"/>
          <a:ext cx="1225346" cy="373730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지남 완성</a:t>
          </a:r>
          <a:endParaRPr lang="ko-KR" altLang="en-US" sz="1100" kern="1200" dirty="0"/>
        </a:p>
      </dsp:txBody>
      <dsp:txXfrm>
        <a:off x="7353126" y="1659095"/>
        <a:ext cx="1225346" cy="373730"/>
      </dsp:txXfrm>
    </dsp:sp>
    <dsp:sp modelId="{C84B3639-F9FA-4D54-BAA7-47A563B0067B}">
      <dsp:nvSpPr>
        <dsp:cNvPr id="0" name=""/>
        <dsp:cNvSpPr/>
      </dsp:nvSpPr>
      <dsp:spPr>
        <a:xfrm>
          <a:off x="4412294" y="2712893"/>
          <a:ext cx="1225346" cy="373730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등록</a:t>
          </a:r>
          <a:r>
            <a:rPr lang="en-US" altLang="ko-KR" sz="1100" kern="1200" dirty="0" smtClean="0"/>
            <a:t>(</a:t>
          </a:r>
          <a:r>
            <a:rPr lang="en-US" altLang="ko-KR" sz="1100" kern="1200" dirty="0" err="1" smtClean="0"/>
            <a:t>ToDo</a:t>
          </a:r>
          <a:r>
            <a:rPr lang="ko-KR" altLang="en-US" sz="1100" kern="1200" dirty="0" smtClean="0"/>
            <a:t>항목</a:t>
          </a:r>
          <a:r>
            <a:rPr lang="en-US" altLang="ko-KR" sz="1100" kern="1200" dirty="0" smtClean="0"/>
            <a:t>)</a:t>
          </a:r>
          <a:endParaRPr lang="ko-KR" altLang="en-US" sz="1100" kern="1200" dirty="0"/>
        </a:p>
      </dsp:txBody>
      <dsp:txXfrm>
        <a:off x="4412294" y="2712893"/>
        <a:ext cx="1225346" cy="373730"/>
      </dsp:txXfrm>
    </dsp:sp>
    <dsp:sp modelId="{3A13F35E-BF94-4D98-B572-DB0D5952E48E}">
      <dsp:nvSpPr>
        <dsp:cNvPr id="0" name=""/>
        <dsp:cNvSpPr/>
      </dsp:nvSpPr>
      <dsp:spPr>
        <a:xfrm>
          <a:off x="5882710" y="2712893"/>
          <a:ext cx="1225346" cy="373730"/>
        </a:xfrm>
        <a:prstGeom prst="rect">
          <a:avLst/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기능</a:t>
          </a:r>
          <a:endParaRPr lang="ko-KR" altLang="en-US" sz="1100" kern="1200" dirty="0"/>
        </a:p>
      </dsp:txBody>
      <dsp:txXfrm>
        <a:off x="5882710" y="2712893"/>
        <a:ext cx="1225346" cy="373730"/>
      </dsp:txXfrm>
    </dsp:sp>
    <dsp:sp modelId="{D8E8EAA5-DFCF-4B59-8F9C-411A911BC026}">
      <dsp:nvSpPr>
        <dsp:cNvPr id="0" name=""/>
        <dsp:cNvSpPr/>
      </dsp:nvSpPr>
      <dsp:spPr>
        <a:xfrm>
          <a:off x="7353126" y="2185994"/>
          <a:ext cx="1225346" cy="373730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검색</a:t>
          </a:r>
          <a:endParaRPr lang="ko-KR" altLang="en-US" sz="1100" kern="1200" dirty="0"/>
        </a:p>
      </dsp:txBody>
      <dsp:txXfrm>
        <a:off x="7353126" y="2185994"/>
        <a:ext cx="1225346" cy="373730"/>
      </dsp:txXfrm>
    </dsp:sp>
    <dsp:sp modelId="{9AC33249-22B2-4297-AC37-CAE0E92E0030}">
      <dsp:nvSpPr>
        <dsp:cNvPr id="0" name=""/>
        <dsp:cNvSpPr/>
      </dsp:nvSpPr>
      <dsp:spPr>
        <a:xfrm>
          <a:off x="7353126" y="2712893"/>
          <a:ext cx="1225346" cy="373730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삽입</a:t>
          </a:r>
          <a:endParaRPr lang="ko-KR" altLang="en-US" sz="1100" kern="1200" dirty="0"/>
        </a:p>
      </dsp:txBody>
      <dsp:txXfrm>
        <a:off x="7353126" y="2712893"/>
        <a:ext cx="1225346" cy="373730"/>
      </dsp:txXfrm>
    </dsp:sp>
    <dsp:sp modelId="{14E897FE-1A0B-49BA-99B1-39DFE8F11ADA}">
      <dsp:nvSpPr>
        <dsp:cNvPr id="0" name=""/>
        <dsp:cNvSpPr/>
      </dsp:nvSpPr>
      <dsp:spPr>
        <a:xfrm>
          <a:off x="7353126" y="3239792"/>
          <a:ext cx="1225346" cy="373730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삭제</a:t>
          </a:r>
          <a:endParaRPr lang="ko-KR" altLang="en-US" sz="1100" kern="1200" dirty="0"/>
        </a:p>
      </dsp:txBody>
      <dsp:txXfrm>
        <a:off x="7353126" y="3239792"/>
        <a:ext cx="1225346" cy="373730"/>
      </dsp:txXfrm>
    </dsp:sp>
    <dsp:sp modelId="{76DA6F0E-D60C-4BDC-B5FB-BB4D31E58324}">
      <dsp:nvSpPr>
        <dsp:cNvPr id="0" name=""/>
        <dsp:cNvSpPr/>
      </dsp:nvSpPr>
      <dsp:spPr>
        <a:xfrm>
          <a:off x="4412294" y="4293590"/>
          <a:ext cx="1225346" cy="373730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등록</a:t>
          </a:r>
          <a:r>
            <a:rPr lang="en-US" altLang="ko-KR" sz="1100" kern="1200" dirty="0" smtClean="0"/>
            <a:t>(</a:t>
          </a:r>
          <a:r>
            <a:rPr lang="ko-KR" altLang="en-US" sz="1100" kern="1200" dirty="0" smtClean="0"/>
            <a:t>과제</a:t>
          </a:r>
          <a:r>
            <a:rPr lang="en-US" altLang="ko-KR" sz="1100" kern="1200" dirty="0" smtClean="0"/>
            <a:t>)</a:t>
          </a:r>
          <a:endParaRPr lang="ko-KR" altLang="en-US" sz="1100" kern="1200" dirty="0"/>
        </a:p>
      </dsp:txBody>
      <dsp:txXfrm>
        <a:off x="4412294" y="4293590"/>
        <a:ext cx="1225346" cy="373730"/>
      </dsp:txXfrm>
    </dsp:sp>
    <dsp:sp modelId="{02C9A7D4-3BCA-47E6-BCAF-727FBD1436E7}">
      <dsp:nvSpPr>
        <dsp:cNvPr id="0" name=""/>
        <dsp:cNvSpPr/>
      </dsp:nvSpPr>
      <dsp:spPr>
        <a:xfrm>
          <a:off x="5882710" y="4293590"/>
          <a:ext cx="1225346" cy="373730"/>
        </a:xfrm>
        <a:prstGeom prst="rect">
          <a:avLst/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기능</a:t>
          </a:r>
          <a:endParaRPr lang="ko-KR" altLang="en-US" sz="1100" kern="1200" dirty="0"/>
        </a:p>
      </dsp:txBody>
      <dsp:txXfrm>
        <a:off x="5882710" y="4293590"/>
        <a:ext cx="1225346" cy="373730"/>
      </dsp:txXfrm>
    </dsp:sp>
    <dsp:sp modelId="{9DDBF87B-08DE-4B30-AE63-F9463F5787AB}">
      <dsp:nvSpPr>
        <dsp:cNvPr id="0" name=""/>
        <dsp:cNvSpPr/>
      </dsp:nvSpPr>
      <dsp:spPr>
        <a:xfrm>
          <a:off x="7353126" y="3766691"/>
          <a:ext cx="1225346" cy="373730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검색</a:t>
          </a:r>
          <a:endParaRPr lang="ko-KR" altLang="en-US" sz="1100" kern="1200" dirty="0"/>
        </a:p>
      </dsp:txBody>
      <dsp:txXfrm>
        <a:off x="7353126" y="3766691"/>
        <a:ext cx="1225346" cy="373730"/>
      </dsp:txXfrm>
    </dsp:sp>
    <dsp:sp modelId="{57DAA58C-5D1B-413E-8115-F96FEA03697A}">
      <dsp:nvSpPr>
        <dsp:cNvPr id="0" name=""/>
        <dsp:cNvSpPr/>
      </dsp:nvSpPr>
      <dsp:spPr>
        <a:xfrm>
          <a:off x="7353126" y="4293590"/>
          <a:ext cx="1225346" cy="373730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삽입</a:t>
          </a:r>
          <a:endParaRPr lang="ko-KR" altLang="en-US" sz="1100" kern="1200" dirty="0"/>
        </a:p>
      </dsp:txBody>
      <dsp:txXfrm>
        <a:off x="7353126" y="4293590"/>
        <a:ext cx="1225346" cy="373730"/>
      </dsp:txXfrm>
    </dsp:sp>
    <dsp:sp modelId="{80B1E2CF-DD53-4858-8B36-572A1EF20B75}">
      <dsp:nvSpPr>
        <dsp:cNvPr id="0" name=""/>
        <dsp:cNvSpPr/>
      </dsp:nvSpPr>
      <dsp:spPr>
        <a:xfrm>
          <a:off x="7353126" y="4820489"/>
          <a:ext cx="1225346" cy="373730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삭제</a:t>
          </a:r>
          <a:endParaRPr lang="ko-KR" altLang="en-US" sz="1100" kern="1200" dirty="0"/>
        </a:p>
      </dsp:txBody>
      <dsp:txXfrm>
        <a:off x="7353126" y="4820489"/>
        <a:ext cx="1225346" cy="373730"/>
      </dsp:txXfrm>
    </dsp:sp>
    <dsp:sp modelId="{BDA81C32-839E-4F9A-B8D5-1DD27DF411F6}">
      <dsp:nvSpPr>
        <dsp:cNvPr id="0" name=""/>
        <dsp:cNvSpPr/>
      </dsp:nvSpPr>
      <dsp:spPr>
        <a:xfrm>
          <a:off x="1471463" y="2185994"/>
          <a:ext cx="1225346" cy="373730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오늘 할 일들을 나열</a:t>
          </a:r>
          <a:endParaRPr lang="ko-KR" altLang="en-US" sz="1100" kern="1200" dirty="0"/>
        </a:p>
      </dsp:txBody>
      <dsp:txXfrm>
        <a:off x="1471463" y="2185994"/>
        <a:ext cx="1225346" cy="373730"/>
      </dsp:txXfrm>
    </dsp:sp>
    <dsp:sp modelId="{CC65C737-417D-4DC3-84CB-61F1D829FB11}">
      <dsp:nvSpPr>
        <dsp:cNvPr id="0" name=""/>
        <dsp:cNvSpPr/>
      </dsp:nvSpPr>
      <dsp:spPr>
        <a:xfrm>
          <a:off x="2941878" y="1922544"/>
          <a:ext cx="1225346" cy="373730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중요한 </a:t>
          </a:r>
          <a:r>
            <a:rPr lang="en-US" altLang="ko-KR" sz="1100" kern="1200" dirty="0" err="1" smtClean="0"/>
            <a:t>ToDo</a:t>
          </a:r>
          <a:r>
            <a:rPr lang="ko-KR" altLang="en-US" sz="1100" kern="1200" dirty="0" smtClean="0"/>
            <a:t>항목 우선 나열</a:t>
          </a:r>
          <a:endParaRPr lang="ko-KR" altLang="en-US" sz="1100" kern="1200" dirty="0"/>
        </a:p>
      </dsp:txBody>
      <dsp:txXfrm>
        <a:off x="2941878" y="1922544"/>
        <a:ext cx="1225346" cy="373730"/>
      </dsp:txXfrm>
    </dsp:sp>
    <dsp:sp modelId="{F867989E-AC87-4FF0-882D-C989C10FE69A}">
      <dsp:nvSpPr>
        <dsp:cNvPr id="0" name=""/>
        <dsp:cNvSpPr/>
      </dsp:nvSpPr>
      <dsp:spPr>
        <a:xfrm>
          <a:off x="1471463" y="2976342"/>
          <a:ext cx="1225346" cy="373730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달력</a:t>
          </a:r>
          <a:r>
            <a:rPr lang="en-US" altLang="ko-KR" sz="1100" kern="1200" dirty="0" smtClean="0"/>
            <a:t>(SC02)</a:t>
          </a:r>
          <a:endParaRPr lang="ko-KR" altLang="en-US" sz="1100" kern="1200" dirty="0"/>
        </a:p>
      </dsp:txBody>
      <dsp:txXfrm>
        <a:off x="1471463" y="2976342"/>
        <a:ext cx="1225346" cy="373730"/>
      </dsp:txXfrm>
    </dsp:sp>
    <dsp:sp modelId="{92FB53A6-6B77-45DF-818A-FF9B5928D157}">
      <dsp:nvSpPr>
        <dsp:cNvPr id="0" name=""/>
        <dsp:cNvSpPr/>
      </dsp:nvSpPr>
      <dsp:spPr>
        <a:xfrm>
          <a:off x="2941878" y="2712893"/>
          <a:ext cx="1225346" cy="373730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달력 출력</a:t>
          </a:r>
          <a:endParaRPr lang="ko-KR" altLang="en-US" sz="1100" kern="1200" dirty="0"/>
        </a:p>
      </dsp:txBody>
      <dsp:txXfrm>
        <a:off x="2941878" y="2712893"/>
        <a:ext cx="1225346" cy="373730"/>
      </dsp:txXfrm>
    </dsp:sp>
    <dsp:sp modelId="{293E7A83-C90C-41D1-95A2-134631170FD1}">
      <dsp:nvSpPr>
        <dsp:cNvPr id="0" name=""/>
        <dsp:cNvSpPr/>
      </dsp:nvSpPr>
      <dsp:spPr>
        <a:xfrm>
          <a:off x="2941878" y="3239792"/>
          <a:ext cx="1225346" cy="373730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할 일이 있는 날짜에 별도의 표시</a:t>
          </a:r>
          <a:endParaRPr lang="ko-KR" altLang="en-US" sz="1100" kern="1200" dirty="0"/>
        </a:p>
      </dsp:txBody>
      <dsp:txXfrm>
        <a:off x="2941878" y="3239792"/>
        <a:ext cx="1225346" cy="3737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9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 smtClean="0"/>
              <a:t>Click to edit Master text styles</a:t>
            </a:r>
          </a:p>
          <a:p>
            <a:pPr lvl="1"/>
            <a:r>
              <a:rPr lang="en-GB" altLang="ko-KR" smtClean="0"/>
              <a:t>Second level</a:t>
            </a:r>
          </a:p>
          <a:p>
            <a:pPr lvl="2"/>
            <a:r>
              <a:rPr lang="en-GB" altLang="ko-KR" smtClean="0"/>
              <a:t>Third level</a:t>
            </a:r>
          </a:p>
          <a:p>
            <a:pPr lvl="3"/>
            <a:r>
              <a:rPr lang="en-GB" altLang="ko-KR" smtClean="0"/>
              <a:t>Fourth level</a:t>
            </a:r>
          </a:p>
          <a:p>
            <a:pPr lvl="4"/>
            <a:r>
              <a:rPr lang="en-GB" altLang="ko-KR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 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화면 설계</a:t>
            </a:r>
            <a:r>
              <a:rPr lang="en-US" altLang="ko-KR" dirty="0" smtClean="0"/>
              <a:t>(UI 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984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Pigeon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Pigeon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726638"/>
            <a:chOff x="4614126" y="1746882"/>
            <a:chExt cx="4183813" cy="1726638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3"/>
              <a:ext cx="4183811" cy="137965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과목 명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담당 교수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강의 요일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시간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수강 년도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학기 창을 채우고</a:t>
              </a: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삽입을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과목명을 입력하고 검색을 누를 경우 텍스트 창에 기존에 적었던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내용들이 출력된다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과목명을 입력하고 삭제를 누르면 해당 과목 데이터가 사라진다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과목명을 입력하고 다른 항목들을 기존 정보와 다른 항목을 넣을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경우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기존에 적었던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내용들이 변경된다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R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ko-KR" sz="105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endParaRPr kumimoji="0" lang="ko-KR" altLang="en-US" sz="105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515997"/>
            <a:ext cx="4183813" cy="2746779"/>
            <a:chOff x="4614124" y="3515997"/>
            <a:chExt cx="4183813" cy="2746779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515997"/>
              <a:ext cx="4183811" cy="37020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886200"/>
              <a:ext cx="4183811" cy="237657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배경색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폰트는 기본 설정된 대로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검색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삽입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삭제는 버튼 그대로의 일을 수행하도록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수정을 원할 경우 같은 과목 명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(key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값이 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에 다른 내용을 넣고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삽입을 클릭할 경우 이루어지도록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err="1" smtClean="0">
                  <a:latin typeface="맑은 고딕" pitchFamily="50" charset="-127"/>
                  <a:ea typeface="맑은 고딕" pitchFamily="50" charset="-127"/>
                </a:rPr>
                <a:t>ToDo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입력을 누를 경우 인터페이스가 </a:t>
              </a:r>
              <a:r>
                <a:rPr lang="en-US" altLang="ko-KR" sz="1050" dirty="0" err="1" smtClean="0">
                  <a:latin typeface="맑은 고딕" pitchFamily="50" charset="-127"/>
                  <a:ea typeface="맑은 고딕" pitchFamily="50" charset="-127"/>
                </a:rPr>
                <a:t>ToDo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입력 화면으로 넘어가게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한다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검색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삽입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 버튼을 누를 때마다 기존 텍스트 창에 적은 내용이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자동으로 사라지게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돌아가기를 누를 경우 기본화면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(class1)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 돌아가게 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81505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 만들기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입력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SC04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2017.05.24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UC01, UC04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2" y="2233835"/>
            <a:ext cx="4456235" cy="174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674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Pigeon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780313"/>
              </p:ext>
            </p:extLst>
          </p:nvPr>
        </p:nvGraphicFramePr>
        <p:xfrm>
          <a:off x="4623752" y="1222736"/>
          <a:ext cx="4050032" cy="1833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/>
                <a:gridCol w="504000"/>
                <a:gridCol w="1521016"/>
                <a:gridCol w="1521016"/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명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 교수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요일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시간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 년도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 내용 출력 화면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9" name="그림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2" y="2233835"/>
            <a:ext cx="4456235" cy="1742883"/>
          </a:xfrm>
          <a:prstGeom prst="rect">
            <a:avLst/>
          </a:prstGeom>
        </p:spPr>
      </p:pic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2738172" y="2921665"/>
            <a:ext cx="108000" cy="10800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2738172" y="3096234"/>
            <a:ext cx="108000" cy="10800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2741013" y="3270803"/>
            <a:ext cx="108000" cy="10800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165888" y="2416153"/>
            <a:ext cx="108000" cy="10800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타원 3"/>
          <p:cNvSpPr>
            <a:spLocks noChangeAspect="1"/>
          </p:cNvSpPr>
          <p:nvPr/>
        </p:nvSpPr>
        <p:spPr bwMode="auto">
          <a:xfrm>
            <a:off x="2741013" y="2752120"/>
            <a:ext cx="108000" cy="10800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109753"/>
              </p:ext>
            </p:extLst>
          </p:nvPr>
        </p:nvGraphicFramePr>
        <p:xfrm>
          <a:off x="99886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 만들기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입력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SC04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2017.05.24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UC01, UC04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6870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Pigeon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9745606"/>
              </p:ext>
            </p:extLst>
          </p:nvPr>
        </p:nvGraphicFramePr>
        <p:xfrm>
          <a:off x="4623752" y="1222736"/>
          <a:ext cx="4050032" cy="1833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/>
                <a:gridCol w="504000"/>
                <a:gridCol w="1521016"/>
                <a:gridCol w="1521016"/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삽입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돌아가기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24282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 만들기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입력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SC04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2017.05.24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UC01, UC04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9" name="그림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2" y="2233835"/>
            <a:ext cx="4456235" cy="1742883"/>
          </a:xfrm>
          <a:prstGeom prst="rect">
            <a:avLst/>
          </a:prstGeom>
        </p:spPr>
      </p:pic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3032086" y="2362153"/>
            <a:ext cx="108000" cy="10800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3492302" y="2362153"/>
            <a:ext cx="108000" cy="10800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3944888" y="2362153"/>
            <a:ext cx="108000" cy="10800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3944888" y="3586367"/>
            <a:ext cx="108000" cy="10800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타원 3"/>
          <p:cNvSpPr>
            <a:spLocks noChangeAspect="1"/>
          </p:cNvSpPr>
          <p:nvPr/>
        </p:nvSpPr>
        <p:spPr bwMode="auto">
          <a:xfrm>
            <a:off x="2577728" y="2362153"/>
            <a:ext cx="108000" cy="10800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7102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변경 이력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2875686"/>
              </p:ext>
            </p:extLst>
          </p:nvPr>
        </p:nvGraphicFramePr>
        <p:xfrm>
          <a:off x="280988" y="1025525"/>
          <a:ext cx="858202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/>
                <a:gridCol w="2145506"/>
                <a:gridCol w="2145506"/>
                <a:gridCol w="214550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2017/05/24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새로 생성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김승현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System Map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예제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 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  <p:pic>
        <p:nvPicPr>
          <p:cNvPr id="1026" name="Picture 2" descr="site map template, site map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138" y="1284656"/>
            <a:ext cx="4609724" cy="504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980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System Map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Pigeon</a:t>
            </a:r>
            <a:endParaRPr lang="en-US" altLang="ko-KR" dirty="0"/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1079688738"/>
              </p:ext>
            </p:extLst>
          </p:nvPr>
        </p:nvGraphicFramePr>
        <p:xfrm>
          <a:off x="280988" y="1024768"/>
          <a:ext cx="8579520" cy="5272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6270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Process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예제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 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850" y="1310215"/>
            <a:ext cx="6718300" cy="494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1959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250165" y="1203158"/>
            <a:ext cx="4183811" cy="5059619"/>
            <a:chOff x="250165" y="940279"/>
            <a:chExt cx="4183811" cy="5322498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59795" y="1598980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56927" y="2070542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1754059" y="2542104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1751191" y="3013666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748323" y="3485228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2564926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mtClean="0"/>
                <a:t>확인</a:t>
              </a: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30249" y="1104184"/>
              <a:ext cx="1220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C00000"/>
                  </a:solidFill>
                </a:rPr>
                <a:t> </a:t>
              </a:r>
              <a:r>
                <a:rPr lang="en-US" altLang="ko-KR" dirty="0" smtClean="0">
                  <a:solidFill>
                    <a:srgbClr val="C00000"/>
                  </a:solidFill>
                </a:rPr>
                <a:t>- </a:t>
              </a:r>
              <a:r>
                <a:rPr lang="ko-KR" altLang="en-US" dirty="0" smtClean="0">
                  <a:solidFill>
                    <a:srgbClr val="C00000"/>
                  </a:solidFill>
                </a:rPr>
                <a:t>회원 가입 </a:t>
              </a:r>
              <a:r>
                <a:rPr lang="en-US" altLang="ko-KR" dirty="0" smtClean="0">
                  <a:solidFill>
                    <a:srgbClr val="C00000"/>
                  </a:solidFill>
                </a:rPr>
                <a:t>-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1389" y="1625559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아이디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3253" y="209712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비밀번호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4279" y="2551431"/>
              <a:ext cx="702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Phone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7671" y="3022993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Email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51063" y="350318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주소</a:t>
              </a:r>
              <a:endParaRPr lang="ko-KR" altLang="en-US" dirty="0"/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3255039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rPr>
                <a:t>취소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pic>
          <p:nvPicPr>
            <p:cNvPr id="3074" name="Picture 2" descr="C:\Program Files\Microsoft Office\MEDIA\CAGCAT10\j0212957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74490" y="5477162"/>
              <a:ext cx="1092989" cy="686258"/>
            </a:xfrm>
            <a:prstGeom prst="rect">
              <a:avLst/>
            </a:prstGeom>
            <a:noFill/>
          </p:spPr>
        </p:pic>
      </p:grp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 버튼을 누르면 회원 가입 완료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메시지를 표시하고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메인 화면으로 이동한다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 버튼을 누르면 메인 화면으로 이동한다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......</a:t>
              </a:r>
              <a:endParaRPr kumimoji="0" lang="ko-KR" altLang="en-US" sz="105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녹색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......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3627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2014.XX.XX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2035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grpSp>
        <p:nvGrpSpPr>
          <p:cNvPr id="17" name="그룹 16"/>
          <p:cNvGrpSpPr/>
          <p:nvPr/>
        </p:nvGrpSpPr>
        <p:grpSpPr>
          <a:xfrm>
            <a:off x="250165" y="1203158"/>
            <a:ext cx="4183811" cy="5059619"/>
            <a:chOff x="250165" y="940279"/>
            <a:chExt cx="4183811" cy="5322498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59795" y="1598980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56927" y="2070542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1754059" y="2542104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1751191" y="3013666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748323" y="3485228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2564926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mtClean="0"/>
                <a:t>확인</a:t>
              </a: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30249" y="1104184"/>
              <a:ext cx="1220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C00000"/>
                  </a:solidFill>
                </a:rPr>
                <a:t> </a:t>
              </a:r>
              <a:r>
                <a:rPr lang="en-US" altLang="ko-KR" dirty="0" smtClean="0">
                  <a:solidFill>
                    <a:srgbClr val="C00000"/>
                  </a:solidFill>
                </a:rPr>
                <a:t>- </a:t>
              </a:r>
              <a:r>
                <a:rPr lang="ko-KR" altLang="en-US" dirty="0" smtClean="0">
                  <a:solidFill>
                    <a:srgbClr val="C00000"/>
                  </a:solidFill>
                </a:rPr>
                <a:t>회원 가입 </a:t>
              </a:r>
              <a:r>
                <a:rPr lang="en-US" altLang="ko-KR" dirty="0" smtClean="0">
                  <a:solidFill>
                    <a:srgbClr val="C00000"/>
                  </a:solidFill>
                </a:rPr>
                <a:t>-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1389" y="1625559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아이디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3253" y="209712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비밀번호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4279" y="2551431"/>
              <a:ext cx="702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Phone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7671" y="3022993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Email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51063" y="350318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주소</a:t>
              </a:r>
              <a:endParaRPr lang="ko-KR" altLang="en-US" dirty="0"/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3255039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rPr>
                <a:t>취소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pic>
          <p:nvPicPr>
            <p:cNvPr id="3074" name="Picture 2" descr="C:\Program Files\Microsoft Office\MEDIA\CAGCAT10\j0212957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74490" y="5477162"/>
              <a:ext cx="1092989" cy="686258"/>
            </a:xfrm>
            <a:prstGeom prst="rect">
              <a:avLst/>
            </a:prstGeom>
            <a:noFill/>
          </p:spPr>
        </p:pic>
      </p:grp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7966868"/>
              </p:ext>
            </p:extLst>
          </p:nvPr>
        </p:nvGraphicFramePr>
        <p:xfrm>
          <a:off x="4623752" y="1222736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/>
                <a:gridCol w="504000"/>
                <a:gridCol w="1521016"/>
                <a:gridCol w="1521016"/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864383" y="2662048"/>
            <a:ext cx="225895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I/O</a:t>
            </a:r>
            <a:r>
              <a:rPr lang="ko-KR" altLang="en-US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표시</a:t>
            </a:r>
            <a:endParaRPr lang="en-US" altLang="ko-KR" dirty="0" smtClean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입력만 수행 </a:t>
            </a:r>
            <a:r>
              <a:rPr lang="en-US" altLang="ko-KR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: I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출력만 수행 </a:t>
            </a:r>
            <a:r>
              <a:rPr lang="en-US" altLang="ko-KR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: O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입</a:t>
            </a:r>
            <a:r>
              <a:rPr lang="en-US" altLang="ko-KR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출력 모두 수행 </a:t>
            </a:r>
            <a:r>
              <a:rPr lang="en-US" altLang="ko-KR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: I/O</a:t>
            </a:r>
          </a:p>
          <a:p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 typeface="Arial" charset="0"/>
              <a:buChar char="•"/>
            </a:pP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항목 속성 예</a:t>
            </a:r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Radio Box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Push Button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Combo Box ..</a:t>
            </a:r>
            <a:endParaRPr lang="ko-KR" altLang="en-US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73989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2014.XX.XX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654855" y="174965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654855" y="219792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1654855" y="262092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1654855" y="307806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1654855" y="352308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292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Pigeon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726638"/>
            <a:chOff x="4614126" y="1746882"/>
            <a:chExt cx="4183813" cy="1726638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3"/>
              <a:ext cx="4183811" cy="137965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처음 프로그램을 켰을 때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오늘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이 출력된다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[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달력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을 눌렀을 경우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달력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이 출력된다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[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을 눌렀을 경우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인터페이스로 넘어간다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등록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을 눌렀을 경우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등록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인터페이스로 넘어간다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오늘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을 다시 누를 경우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오늘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이 출력된다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개의 버튼은 병렬적이다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ko-KR" sz="105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endParaRPr kumimoji="0" lang="ko-KR" altLang="en-US" sz="105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515997"/>
            <a:ext cx="4183813" cy="2746779"/>
            <a:chOff x="4614124" y="3515997"/>
            <a:chExt cx="4183813" cy="2746779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515997"/>
              <a:ext cx="4183811" cy="37020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886200"/>
              <a:ext cx="4183811" cy="237657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오늘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을 누를 경우 오늘 할 일들이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Text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창에 출력된다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이 때 중요도를 표시한 항목이 우선적으로 출력된다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달력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을 누를 경우 오늘의 날짜가 있는 달력과 다음달 달력이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출력된다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달력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창의 달력에는 할 일이 있는 날짜에 표기가 생긴다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8084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 만들기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기본 화면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2017.05.24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UC05, UC06, UC07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53" y="1145856"/>
            <a:ext cx="3901346" cy="517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254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Pigeon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7108263"/>
              </p:ext>
            </p:extLst>
          </p:nvPr>
        </p:nvGraphicFramePr>
        <p:xfrm>
          <a:off x="4623752" y="1222736"/>
          <a:ext cx="4050032" cy="1833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/>
                <a:gridCol w="504000"/>
                <a:gridCol w="1521016"/>
                <a:gridCol w="1521016"/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오늘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달력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과제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화면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838640"/>
              </p:ext>
            </p:extLst>
          </p:nvPr>
        </p:nvGraphicFramePr>
        <p:xfrm>
          <a:off x="99886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 만들기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기본 화면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2017.05.24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UC05, UC06, UC07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41" y="1126851"/>
            <a:ext cx="3901346" cy="5176784"/>
          </a:xfrm>
          <a:prstGeom prst="rect">
            <a:avLst/>
          </a:prstGeom>
        </p:spPr>
      </p:pic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491757" y="5547742"/>
            <a:ext cx="108000" cy="10800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2335414" y="5547742"/>
            <a:ext cx="108000" cy="10800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3179071" y="5547742"/>
            <a:ext cx="108000" cy="10800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536002" y="1510633"/>
            <a:ext cx="108000" cy="10800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타원 3"/>
          <p:cNvSpPr>
            <a:spLocks noChangeAspect="1"/>
          </p:cNvSpPr>
          <p:nvPr/>
        </p:nvSpPr>
        <p:spPr bwMode="auto">
          <a:xfrm>
            <a:off x="644002" y="5547742"/>
            <a:ext cx="108000" cy="10800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3869465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5611</TotalTime>
  <Words>872</Words>
  <Application>Microsoft Office PowerPoint</Application>
  <PresentationFormat>화면 슬라이드 쇼(4:3)</PresentationFormat>
  <Paragraphs>335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HY울릉도B</vt:lpstr>
      <vt:lpstr>HY울릉도M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화면 설계(UI 명세서)</vt:lpstr>
      <vt:lpstr>변경 이력</vt:lpstr>
      <vt:lpstr>System Map</vt:lpstr>
      <vt:lpstr>System Map</vt:lpstr>
      <vt:lpstr>System Process 정의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김승현</cp:lastModifiedBy>
  <cp:revision>508</cp:revision>
  <cp:lastPrinted>2001-07-23T08:42:52Z</cp:lastPrinted>
  <dcterms:created xsi:type="dcterms:W3CDTF">2011-02-22T01:37:12Z</dcterms:created>
  <dcterms:modified xsi:type="dcterms:W3CDTF">2017-05-24T14:35:05Z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