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85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6119-B5F3-479D-8608-0DB310154014}" type="datetimeFigureOut">
              <a:rPr lang="ko-KR" altLang="en-US" smtClean="0"/>
              <a:t>2017-05-05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46FD-C12A-42CB-A058-98809EAEA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23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6119-B5F3-479D-8608-0DB310154014}" type="datetimeFigureOut">
              <a:rPr lang="ko-KR" altLang="en-US" smtClean="0"/>
              <a:t>2017-05-05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46FD-C12A-42CB-A058-98809EAEA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7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6119-B5F3-479D-8608-0DB310154014}" type="datetimeFigureOut">
              <a:rPr lang="ko-KR" altLang="en-US" smtClean="0"/>
              <a:t>2017-05-05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46FD-C12A-42CB-A058-98809EAEA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56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6119-B5F3-479D-8608-0DB310154014}" type="datetimeFigureOut">
              <a:rPr lang="ko-KR" altLang="en-US" smtClean="0"/>
              <a:t>2017-05-05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46FD-C12A-42CB-A058-98809EAEA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0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6119-B5F3-479D-8608-0DB310154014}" type="datetimeFigureOut">
              <a:rPr lang="ko-KR" altLang="en-US" smtClean="0"/>
              <a:t>2017-05-05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46FD-C12A-42CB-A058-98809EAEA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9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6119-B5F3-479D-8608-0DB310154014}" type="datetimeFigureOut">
              <a:rPr lang="ko-KR" altLang="en-US" smtClean="0"/>
              <a:t>2017-05-05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46FD-C12A-42CB-A058-98809EAEA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80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6119-B5F3-479D-8608-0DB310154014}" type="datetimeFigureOut">
              <a:rPr lang="ko-KR" altLang="en-US" smtClean="0"/>
              <a:t>2017-05-05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46FD-C12A-42CB-A058-98809EAEA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4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6119-B5F3-479D-8608-0DB310154014}" type="datetimeFigureOut">
              <a:rPr lang="ko-KR" altLang="en-US" smtClean="0"/>
              <a:t>2017-05-05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46FD-C12A-42CB-A058-98809EAEA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03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6119-B5F3-479D-8608-0DB310154014}" type="datetimeFigureOut">
              <a:rPr lang="ko-KR" altLang="en-US" smtClean="0"/>
              <a:t>2017-05-05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46FD-C12A-42CB-A058-98809EAEA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57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6119-B5F3-479D-8608-0DB310154014}" type="datetimeFigureOut">
              <a:rPr lang="ko-KR" altLang="en-US" smtClean="0"/>
              <a:t>2017-05-05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46FD-C12A-42CB-A058-98809EAEA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86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6119-B5F3-479D-8608-0DB310154014}" type="datetimeFigureOut">
              <a:rPr lang="ko-KR" altLang="en-US" smtClean="0"/>
              <a:t>2017-05-05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46FD-C12A-42CB-A058-98809EAEA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15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C6119-B5F3-479D-8608-0DB310154014}" type="datetimeFigureOut">
              <a:rPr lang="ko-KR" altLang="en-US" smtClean="0"/>
              <a:t>2017-05-05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C46FD-C12A-42CB-A058-98809EAEA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11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98" y="0"/>
            <a:ext cx="6528391" cy="4360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00" y="4125705"/>
            <a:ext cx="3837883" cy="2284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8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449" y="185739"/>
            <a:ext cx="3721934" cy="448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00" y="385200"/>
            <a:ext cx="6164157" cy="40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19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화면 슬라이드 쇼(4:3)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yeon</dc:creator>
  <cp:lastModifiedBy>yeon</cp:lastModifiedBy>
  <cp:revision>1</cp:revision>
  <dcterms:created xsi:type="dcterms:W3CDTF">2017-05-05T04:08:08Z</dcterms:created>
  <dcterms:modified xsi:type="dcterms:W3CDTF">2017-05-05T04:08:36Z</dcterms:modified>
</cp:coreProperties>
</file>