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64" r:id="rId12"/>
    <p:sldId id="265" r:id="rId13"/>
    <p:sldId id="266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1020" y="-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기본 화면</a:t>
          </a:r>
          <a:r>
            <a:rPr lang="en-US" altLang="ko-KR" sz="1200" dirty="0" smtClean="0"/>
            <a:t>-</a:t>
          </a:r>
          <a:r>
            <a:rPr lang="ko-KR" altLang="en-US" sz="1200" dirty="0" smtClean="0"/>
            <a:t>오늘</a:t>
          </a:r>
          <a:r>
            <a:rPr lang="en-US" altLang="ko-KR" sz="1200" dirty="0" smtClean="0"/>
            <a:t>(SC01)</a:t>
          </a:r>
          <a:endParaRPr lang="ko-KR" altLang="en-US" sz="12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ko-KR" altLang="en-US" dirty="0" smtClean="0"/>
            <a:t>과제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미완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완성</a:t>
          </a:r>
          <a:endParaRPr lang="ko-KR" altLang="en-US" dirty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C97C66DF-5969-46E3-8340-02BED04E1DD0}">
      <dgm:prSet phldrT="[텍스트]"/>
      <dgm:spPr/>
      <dgm:t>
        <a:bodyPr/>
        <a:lstStyle/>
        <a:p>
          <a:pPr latinLnBrk="1"/>
          <a:r>
            <a:rPr lang="ko-KR" altLang="en-US" dirty="0" smtClean="0"/>
            <a:t>지남 미완</a:t>
          </a:r>
          <a:endParaRPr lang="ko-KR" altLang="en-US" dirty="0"/>
        </a:p>
      </dgm:t>
    </dgm:pt>
    <dgm:pt modelId="{1A91658B-5C9C-47BF-88B4-8BFCC5E87A0A}" type="par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2CD8E17F-DBB8-42EC-B0BA-2756577071F4}" type="sib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D0E0E39A-9EFE-4DB6-A0FB-85287CE6467E}">
      <dgm:prSet phldrT="[텍스트]"/>
      <dgm:spPr/>
      <dgm:t>
        <a:bodyPr/>
        <a:lstStyle/>
        <a:p>
          <a:pPr latinLnBrk="1"/>
          <a:r>
            <a:rPr lang="ko-KR" altLang="en-US" dirty="0" smtClean="0"/>
            <a:t>지남 완성</a:t>
          </a:r>
          <a:endParaRPr lang="ko-KR" altLang="en-US" dirty="0"/>
        </a:p>
      </dgm:t>
    </dgm:pt>
    <dgm:pt modelId="{EED14B57-32FB-4332-AF53-032ABF97A995}" type="par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71B48ADC-8D9E-422D-B08E-1414D8EC6905}" type="sib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범위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9CA5B-1673-417D-B770-C90394C47397}" type="pres">
      <dgm:prSet presAssocID="{E9511FC8-F101-4468-A6F4-1C707081759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34971-7D50-4C88-8F27-64455CFDE253}" type="pres">
      <dgm:prSet presAssocID="{AB167865-BD9C-422C-9550-56819A1C78B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6B84F79C-38D7-4776-B45B-ED27997A024F}" type="pres">
      <dgm:prSet presAssocID="{1A91658B-5C9C-47BF-88B4-8BFCC5E87A0A}" presName="Name64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A79CAFA-41BD-458B-94E7-C58B4370C7B2}" type="pres">
      <dgm:prSet presAssocID="{C97C66DF-5969-46E3-8340-02BED04E1DD0}" presName="hierRoot2" presStyleCnt="0">
        <dgm:presLayoutVars>
          <dgm:hierBranch val="init"/>
        </dgm:presLayoutVars>
      </dgm:prSet>
      <dgm:spPr/>
    </dgm:pt>
    <dgm:pt modelId="{CCC4E87A-6B7F-4793-B595-670AB5B1ACAC}" type="pres">
      <dgm:prSet presAssocID="{C97C66DF-5969-46E3-8340-02BED04E1DD0}" presName="rootComposite" presStyleCnt="0"/>
      <dgm:spPr/>
    </dgm:pt>
    <dgm:pt modelId="{DA07D8D8-9EDA-4DAF-AA4E-8F899A596FA1}" type="pres">
      <dgm:prSet presAssocID="{C97C66DF-5969-46E3-8340-02BED04E1DD0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4194C1-7F91-415E-AAFB-E2237260BE62}" type="pres">
      <dgm:prSet presAssocID="{C97C66DF-5969-46E3-8340-02BED04E1DD0}" presName="rootConnector" presStyleLbl="node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06D86AD-17A0-4EBC-8048-D08082E0F371}" type="pres">
      <dgm:prSet presAssocID="{C97C66DF-5969-46E3-8340-02BED04E1DD0}" presName="hierChild4" presStyleCnt="0"/>
      <dgm:spPr/>
    </dgm:pt>
    <dgm:pt modelId="{25EB2EA4-BD63-4007-894D-DE6C0FE435C5}" type="pres">
      <dgm:prSet presAssocID="{C97C66DF-5969-46E3-8340-02BED04E1DD0}" presName="hierChild5" presStyleCnt="0"/>
      <dgm:spPr/>
    </dgm:pt>
    <dgm:pt modelId="{4524CC17-DAED-47A0-B841-9074888ACDF9}" type="pres">
      <dgm:prSet presAssocID="{EED14B57-32FB-4332-AF53-032ABF97A995}" presName="Name64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B39432AC-B045-42E5-8967-45D25BE49CB6}" type="pres">
      <dgm:prSet presAssocID="{D0E0E39A-9EFE-4DB6-A0FB-85287CE6467E}" presName="hierRoot2" presStyleCnt="0">
        <dgm:presLayoutVars>
          <dgm:hierBranch val="init"/>
        </dgm:presLayoutVars>
      </dgm:prSet>
      <dgm:spPr/>
    </dgm:pt>
    <dgm:pt modelId="{87AA69F5-214D-4755-8468-FA65C9093A1D}" type="pres">
      <dgm:prSet presAssocID="{D0E0E39A-9EFE-4DB6-A0FB-85287CE6467E}" presName="rootComposite" presStyleCnt="0"/>
      <dgm:spPr/>
    </dgm:pt>
    <dgm:pt modelId="{0499A5AD-5EF2-4E66-BDCA-AC96C5D50B69}" type="pres">
      <dgm:prSet presAssocID="{D0E0E39A-9EFE-4DB6-A0FB-85287CE6467E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D5A57-35CE-42B6-BBD3-75461703DAFB}" type="pres">
      <dgm:prSet presAssocID="{D0E0E39A-9EFE-4DB6-A0FB-85287CE6467E}" presName="rootConnector" presStyleLbl="node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0F8A30D-3F94-4EC8-92F7-0D7E0AF6C03B}" type="pres">
      <dgm:prSet presAssocID="{D0E0E39A-9EFE-4DB6-A0FB-85287CE6467E}" presName="hierChild4" presStyleCnt="0"/>
      <dgm:spPr/>
    </dgm:pt>
    <dgm:pt modelId="{61DD0CFD-E0D6-486D-B4D0-A99A1DE1A0D7}" type="pres">
      <dgm:prSet presAssocID="{D0E0E39A-9EFE-4DB6-A0FB-85287CE6467E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8F7946-8ED1-4EAD-A12F-831785AE000A}" type="pres">
      <dgm:prSet presAssocID="{EBA3BEDE-9FEE-4678-99D3-ED6CC890E437}" presName="rootConnector" presStyleLbl="node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BBC4E-589D-433F-B878-AC6AE504B802}" type="pres">
      <dgm:prSet presAssocID="{A16C9DB4-C514-4E5D-9075-0F8EA1D9B45D}" presName="rootConnector" presStyleLbl="node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55513-7F69-4406-ABC2-21767293EF35}" type="pres">
      <dgm:prSet presAssocID="{26F716C4-47CF-4117-A950-932F95E2CE2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F0A1A-0547-45CD-B912-8A2A648A242C}" type="pres">
      <dgm:prSet presAssocID="{6D563B9F-F7A2-4734-888F-6CDD8716DD3F}" presName="rootConnector" presStyleLbl="node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80C-936F-41CE-92AE-27E9ECA71B95}" type="pres">
      <dgm:prSet presAssocID="{296E12CB-8B17-42D9-9C0C-6148A75CE3C8}" presName="rootConnector" presStyleLbl="node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2A80DE7F-AF7B-4F90-87FE-CF9D699B41B6}" type="presOf" srcId="{1A91658B-5C9C-47BF-88B4-8BFCC5E87A0A}" destId="{6B84F79C-38D7-4776-B45B-ED27997A024F}" srcOrd="0" destOrd="0" presId="urn:microsoft.com/office/officeart/2009/3/layout/HorizontalOrganizationChart"/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B8FF14B4-770B-4D80-B441-639F1DE04F72}" type="presOf" srcId="{D0E0E39A-9EFE-4DB6-A0FB-85287CE6467E}" destId="{0499A5AD-5EF2-4E66-BDCA-AC96C5D50B69}" srcOrd="0" destOrd="0" presId="urn:microsoft.com/office/officeart/2009/3/layout/HorizontalOrganizationChart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AD4C098E-08FC-4381-959A-37C772D5928D}" type="presOf" srcId="{D0E0E39A-9EFE-4DB6-A0FB-85287CE6467E}" destId="{993D5A57-35CE-42B6-BBD3-75461703DAFB}" srcOrd="1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AFA0E4E6-884B-465A-8856-5FC4C9CFB848}" type="presOf" srcId="{C97C66DF-5969-46E3-8340-02BED04E1DD0}" destId="{CB4194C1-7F91-415E-AAFB-E2237260BE62}" srcOrd="1" destOrd="0" presId="urn:microsoft.com/office/officeart/2009/3/layout/HorizontalOrganizationChart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C3632CD6-18CA-43FC-B7D5-EF9DE38C351A}" type="presOf" srcId="{EED14B57-32FB-4332-AF53-032ABF97A995}" destId="{4524CC17-DAED-47A0-B841-9074888ACDF9}" srcOrd="0" destOrd="0" presId="urn:microsoft.com/office/officeart/2009/3/layout/HorizontalOrganizationChart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4413C4FE-D9D9-492E-A525-9949FBAFB467}" type="presOf" srcId="{C97C66DF-5969-46E3-8340-02BED04E1DD0}" destId="{DA07D8D8-9EDA-4DAF-AA4E-8F899A596FA1}" srcOrd="0" destOrd="0" presId="urn:microsoft.com/office/officeart/2009/3/layout/HorizontalOrganizationChart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9FBDCED6-3467-4237-9114-A159D64B3276}" srcId="{AB167865-BD9C-422C-9550-56819A1C78B5}" destId="{C97C66DF-5969-46E3-8340-02BED04E1DD0}" srcOrd="2" destOrd="0" parTransId="{1A91658B-5C9C-47BF-88B4-8BFCC5E87A0A}" sibTransId="{2CD8E17F-DBB8-42EC-B0BA-2756577071F4}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0C3030E4-5502-43D8-88E9-AA4435785CCD}" srcId="{AB167865-BD9C-422C-9550-56819A1C78B5}" destId="{D0E0E39A-9EFE-4DB6-A0FB-85287CE6467E}" srcOrd="3" destOrd="0" parTransId="{EED14B57-32FB-4332-AF53-032ABF97A995}" sibTransId="{71B48ADC-8D9E-422D-B08E-1414D8EC6905}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9B77BFB2-C76E-47C7-AF3F-D7356A36D308}" type="presParOf" srcId="{B31193A5-5FA4-4307-945C-B800ADF7AC06}" destId="{6B84F79C-38D7-4776-B45B-ED27997A024F}" srcOrd="4" destOrd="0" presId="urn:microsoft.com/office/officeart/2009/3/layout/HorizontalOrganizationChart"/>
    <dgm:cxn modelId="{DA365B5C-83B6-4A3E-B880-B3ADF941C96F}" type="presParOf" srcId="{B31193A5-5FA4-4307-945C-B800ADF7AC06}" destId="{FA79CAFA-41BD-458B-94E7-C58B4370C7B2}" srcOrd="5" destOrd="0" presId="urn:microsoft.com/office/officeart/2009/3/layout/HorizontalOrganizationChart"/>
    <dgm:cxn modelId="{08163561-9B40-4697-9B8A-E3FC54FAC6A3}" type="presParOf" srcId="{FA79CAFA-41BD-458B-94E7-C58B4370C7B2}" destId="{CCC4E87A-6B7F-4793-B595-670AB5B1ACAC}" srcOrd="0" destOrd="0" presId="urn:microsoft.com/office/officeart/2009/3/layout/HorizontalOrganizationChart"/>
    <dgm:cxn modelId="{1EBD764D-8DDE-4245-8C57-890CB9896891}" type="presParOf" srcId="{CCC4E87A-6B7F-4793-B595-670AB5B1ACAC}" destId="{DA07D8D8-9EDA-4DAF-AA4E-8F899A596FA1}" srcOrd="0" destOrd="0" presId="urn:microsoft.com/office/officeart/2009/3/layout/HorizontalOrganizationChart"/>
    <dgm:cxn modelId="{9876D4B1-68FF-4077-8262-B45F6F4CF2F1}" type="presParOf" srcId="{CCC4E87A-6B7F-4793-B595-670AB5B1ACAC}" destId="{CB4194C1-7F91-415E-AAFB-E2237260BE62}" srcOrd="1" destOrd="0" presId="urn:microsoft.com/office/officeart/2009/3/layout/HorizontalOrganizationChart"/>
    <dgm:cxn modelId="{3B9DD83E-E60B-4FBC-97E8-F92B51A4C50B}" type="presParOf" srcId="{FA79CAFA-41BD-458B-94E7-C58B4370C7B2}" destId="{F06D86AD-17A0-4EBC-8048-D08082E0F371}" srcOrd="1" destOrd="0" presId="urn:microsoft.com/office/officeart/2009/3/layout/HorizontalOrganizationChart"/>
    <dgm:cxn modelId="{E011B1F1-045F-4424-97A2-E0F2781902B8}" type="presParOf" srcId="{FA79CAFA-41BD-458B-94E7-C58B4370C7B2}" destId="{25EB2EA4-BD63-4007-894D-DE6C0FE435C5}" srcOrd="2" destOrd="0" presId="urn:microsoft.com/office/officeart/2009/3/layout/HorizontalOrganizationChart"/>
    <dgm:cxn modelId="{386DD1C1-331D-4190-A7E9-A53DB8991EF4}" type="presParOf" srcId="{B31193A5-5FA4-4307-945C-B800ADF7AC06}" destId="{4524CC17-DAED-47A0-B841-9074888ACDF9}" srcOrd="6" destOrd="0" presId="urn:microsoft.com/office/officeart/2009/3/layout/HorizontalOrganizationChart"/>
    <dgm:cxn modelId="{99308081-4C35-458F-8C7E-2D5352DE9B51}" type="presParOf" srcId="{B31193A5-5FA4-4307-945C-B800ADF7AC06}" destId="{B39432AC-B045-42E5-8967-45D25BE49CB6}" srcOrd="7" destOrd="0" presId="urn:microsoft.com/office/officeart/2009/3/layout/HorizontalOrganizationChart"/>
    <dgm:cxn modelId="{7D23CA6C-2369-455E-BA6C-9CAB8D7D48A4}" type="presParOf" srcId="{B39432AC-B045-42E5-8967-45D25BE49CB6}" destId="{87AA69F5-214D-4755-8468-FA65C9093A1D}" srcOrd="0" destOrd="0" presId="urn:microsoft.com/office/officeart/2009/3/layout/HorizontalOrganizationChart"/>
    <dgm:cxn modelId="{8B859D00-8C98-4A3D-BABF-ADC9A7BF006A}" type="presParOf" srcId="{87AA69F5-214D-4755-8468-FA65C9093A1D}" destId="{0499A5AD-5EF2-4E66-BDCA-AC96C5D50B69}" srcOrd="0" destOrd="0" presId="urn:microsoft.com/office/officeart/2009/3/layout/HorizontalOrganizationChart"/>
    <dgm:cxn modelId="{A1ADC34C-C663-481A-9C83-A4F3E5A249C0}" type="presParOf" srcId="{87AA69F5-214D-4755-8468-FA65C9093A1D}" destId="{993D5A57-35CE-42B6-BBD3-75461703DAFB}" srcOrd="1" destOrd="0" presId="urn:microsoft.com/office/officeart/2009/3/layout/HorizontalOrganizationChart"/>
    <dgm:cxn modelId="{4F0DA5E3-194D-43C5-B041-BE0F21249052}" type="presParOf" srcId="{B39432AC-B045-42E5-8967-45D25BE49CB6}" destId="{F0F8A30D-3F94-4EC8-92F7-0D7E0AF6C03B}" srcOrd="1" destOrd="0" presId="urn:microsoft.com/office/officeart/2009/3/layout/HorizontalOrganizationChart"/>
    <dgm:cxn modelId="{85187034-3DC0-492C-AA87-DDD794238D9F}" type="presParOf" srcId="{B39432AC-B045-42E5-8967-45D25BE49CB6}" destId="{61DD0CFD-E0D6-486D-B4D0-A99A1DE1A0D7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3117487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304090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636308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250555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514004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48045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953556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636308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844146"/>
              </a:lnTo>
              <a:lnTo>
                <a:pt x="3185900" y="184414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899758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2372859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636308"/>
          <a:ext cx="3185900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263449"/>
              </a:lnTo>
              <a:lnTo>
                <a:pt x="3185900" y="26344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C17-DAED-47A0-B841-9074888ACDF9}">
      <dsp:nvSpPr>
        <dsp:cNvPr id="0" name=""/>
        <dsp:cNvSpPr/>
      </dsp:nvSpPr>
      <dsp:spPr>
        <a:xfrm>
          <a:off x="7108056" y="1055612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790348"/>
              </a:lnTo>
              <a:lnTo>
                <a:pt x="245069" y="79034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79C-38D7-4776-B45B-ED27997A024F}">
      <dsp:nvSpPr>
        <dsp:cNvPr id="0" name=""/>
        <dsp:cNvSpPr/>
      </dsp:nvSpPr>
      <dsp:spPr>
        <a:xfrm>
          <a:off x="7108056" y="105561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265263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790348"/>
              </a:moveTo>
              <a:lnTo>
                <a:pt x="122534" y="79034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528713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792162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1844146"/>
              </a:moveTo>
              <a:lnTo>
                <a:pt x="3063366" y="184414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44944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기본 화면</a:t>
          </a:r>
          <a:r>
            <a:rPr lang="en-US" altLang="ko-KR" sz="1200" kern="1200" dirty="0" smtClean="0"/>
            <a:t>-</a:t>
          </a:r>
          <a:r>
            <a:rPr lang="ko-KR" altLang="en-US" sz="1200" kern="1200" dirty="0" smtClean="0"/>
            <a:t>오늘</a:t>
          </a:r>
          <a:r>
            <a:rPr lang="en-US" altLang="ko-KR" sz="1200" kern="1200" dirty="0" smtClean="0"/>
            <a:t>(SC01)</a:t>
          </a:r>
          <a:endParaRPr lang="ko-KR" altLang="en-US" sz="1200" kern="1200" dirty="0"/>
        </a:p>
      </dsp:txBody>
      <dsp:txXfrm>
        <a:off x="1047" y="2449443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605297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(SC03)</a:t>
          </a:r>
          <a:endParaRPr lang="ko-KR" altLang="en-US" sz="1100" kern="1200" dirty="0"/>
        </a:p>
      </dsp:txBody>
      <dsp:txXfrm>
        <a:off x="4412294" y="605297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341847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날짜 우선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그 후 중요도에 따라 출력</a:t>
          </a:r>
          <a:endParaRPr lang="ko-KR" altLang="en-US" sz="1100" kern="1200" dirty="0"/>
        </a:p>
      </dsp:txBody>
      <dsp:txXfrm>
        <a:off x="5882710" y="341847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868746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출력 범위</a:t>
          </a:r>
          <a:endParaRPr lang="ko-KR" altLang="en-US" sz="1100" kern="1200" dirty="0"/>
        </a:p>
      </dsp:txBody>
      <dsp:txXfrm>
        <a:off x="5882710" y="868746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839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미완</a:t>
          </a:r>
          <a:endParaRPr lang="ko-KR" altLang="en-US" sz="1100" kern="1200" dirty="0"/>
        </a:p>
      </dsp:txBody>
      <dsp:txXfrm>
        <a:off x="7353126" y="78398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60529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완성</a:t>
          </a:r>
          <a:endParaRPr lang="ko-KR" altLang="en-US" sz="1100" kern="1200" dirty="0"/>
        </a:p>
      </dsp:txBody>
      <dsp:txXfrm>
        <a:off x="7353126" y="605297"/>
        <a:ext cx="1225346" cy="373730"/>
      </dsp:txXfrm>
    </dsp:sp>
    <dsp:sp modelId="{DA07D8D8-9EDA-4DAF-AA4E-8F899A596FA1}">
      <dsp:nvSpPr>
        <dsp:cNvPr id="0" name=""/>
        <dsp:cNvSpPr/>
      </dsp:nvSpPr>
      <dsp:spPr>
        <a:xfrm>
          <a:off x="7353126" y="113219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미완</a:t>
          </a:r>
          <a:endParaRPr lang="ko-KR" altLang="en-US" sz="1100" kern="1200" dirty="0"/>
        </a:p>
      </dsp:txBody>
      <dsp:txXfrm>
        <a:off x="7353126" y="1132196"/>
        <a:ext cx="1225346" cy="373730"/>
      </dsp:txXfrm>
    </dsp:sp>
    <dsp:sp modelId="{0499A5AD-5EF2-4E66-BDCA-AC96C5D50B69}">
      <dsp:nvSpPr>
        <dsp:cNvPr id="0" name=""/>
        <dsp:cNvSpPr/>
      </dsp:nvSpPr>
      <dsp:spPr>
        <a:xfrm>
          <a:off x="7353126" y="165909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완성</a:t>
          </a:r>
          <a:endParaRPr lang="ko-KR" altLang="en-US" sz="1100" kern="1200" dirty="0"/>
        </a:p>
      </dsp:txBody>
      <dsp:txXfrm>
        <a:off x="7353126" y="1659095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712893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2712893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712893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2712893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218599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2185994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712893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2712893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3239792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3239792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4293590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4293590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4293590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4293590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76669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3766691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429359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4293590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82048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4820489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18599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오늘 할 일들을 나열</a:t>
          </a:r>
          <a:endParaRPr lang="ko-KR" altLang="en-US" sz="1100" kern="1200" dirty="0"/>
        </a:p>
      </dsp:txBody>
      <dsp:txXfrm>
        <a:off x="1471463" y="2185994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92254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중요한 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 우선 나열</a:t>
          </a:r>
          <a:endParaRPr lang="ko-KR" altLang="en-US" sz="1100" kern="1200" dirty="0"/>
        </a:p>
      </dsp:txBody>
      <dsp:txXfrm>
        <a:off x="2941878" y="1922544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97634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</a:t>
          </a:r>
          <a:r>
            <a:rPr lang="en-US" altLang="ko-KR" sz="1100" kern="1200" dirty="0" smtClean="0"/>
            <a:t>(SC02)</a:t>
          </a:r>
          <a:endParaRPr lang="ko-KR" altLang="en-US" sz="1100" kern="1200" dirty="0"/>
        </a:p>
      </dsp:txBody>
      <dsp:txXfrm>
        <a:off x="1471463" y="2976342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71289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 출력</a:t>
          </a:r>
          <a:endParaRPr lang="ko-KR" altLang="en-US" sz="1100" kern="1200" dirty="0"/>
        </a:p>
      </dsp:txBody>
      <dsp:txXfrm>
        <a:off x="2941878" y="2712893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23979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할 일이 있는 날짜에 별도의 표시</a:t>
          </a:r>
          <a:endParaRPr lang="ko-KR" altLang="en-US" sz="1100" kern="1200" dirty="0"/>
        </a:p>
      </dsp:txBody>
      <dsp:txXfrm>
        <a:off x="2941878" y="3239792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07909"/>
              </p:ext>
            </p:extLst>
          </p:nvPr>
        </p:nvGraphicFramePr>
        <p:xfrm>
          <a:off x="4623752" y="1341069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355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4" y="1251249"/>
            <a:ext cx="40957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1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150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8031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8172" y="2921665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8172" y="3096234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41013" y="327080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888" y="2416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41013" y="2752120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09753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745606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2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032086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92302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94488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944888" y="3586367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7772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87568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079688738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" y="1674718"/>
            <a:ext cx="8530814" cy="33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21740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1740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3805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5743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58065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5870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58189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81890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8189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818908" y="40894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70127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025408" y="3162300"/>
            <a:ext cx="0" cy="1651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3805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4574308" y="2051050"/>
            <a:ext cx="0" cy="279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8189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70254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V="1">
            <a:off x="2174008" y="2159000"/>
            <a:ext cx="48514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1386608" y="3454400"/>
            <a:ext cx="26606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926608" y="39433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519958" y="24638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2745508" y="2470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745508" y="247650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519958" y="24574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32958" y="2978150"/>
            <a:ext cx="0" cy="96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74550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51995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3932958" y="29781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7520708" y="24574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7520708" y="29845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7520708" y="3460750"/>
            <a:ext cx="266700" cy="63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301508" y="34544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307858" y="3943350"/>
            <a:ext cx="1346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307858" y="44323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54058" y="2463800"/>
            <a:ext cx="0" cy="1479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441208" y="34480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8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08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3" y="1145856"/>
            <a:ext cx="3901346" cy="5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8640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1" y="1126851"/>
            <a:ext cx="3901346" cy="5176784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91757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335414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179071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36002" y="151063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44002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57281" y="408355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등록하는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7279" y="4680364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삽입 버튼을 누르면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저장이 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 버튼을 누르면 검색을 검색 결과를 텍스트박스에 띄운다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약간 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매우 중요 버튼으로 중요도 표시를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083550"/>
            <a:ext cx="4183813" cy="2179226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8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3740"/>
              <a:ext cx="4183811" cy="240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중요표시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742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93" y="1208230"/>
            <a:ext cx="5790061" cy="281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5814319" y="6464300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240602"/>
              </p:ext>
            </p:extLst>
          </p:nvPr>
        </p:nvGraphicFramePr>
        <p:xfrm>
          <a:off x="35500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및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840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123842"/>
              </p:ext>
            </p:extLst>
          </p:nvPr>
        </p:nvGraphicFramePr>
        <p:xfrm>
          <a:off x="441579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상태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힘듬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오래걸림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팀플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돌아가기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86" y="1136978"/>
            <a:ext cx="5320251" cy="24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7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진행 상태에 따라 전체 과제를 출력하는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05962"/>
            <a:chOff x="4614126" y="1746882"/>
            <a:chExt cx="4183813" cy="17059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589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미완버튼을 누르면 진행 중인데 미완료된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완성버튼을 누르면 진행 중인데 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지남 미완버튼을 누르면 마감기한이 지났는데 미완료된 과제가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지남 완성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마감기한이 지났고 완료된 과제가 전체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38024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과제는 텍스트상자에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681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0" y="1294049"/>
            <a:ext cx="40576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480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5708</TotalTime>
  <Words>1222</Words>
  <Application>Microsoft Office PowerPoint</Application>
  <PresentationFormat>화면 슬라이드 쇼(4:3)</PresentationFormat>
  <Paragraphs>455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511</cp:revision>
  <cp:lastPrinted>2001-07-23T08:42:52Z</cp:lastPrinted>
  <dcterms:created xsi:type="dcterms:W3CDTF">2011-02-22T01:37:12Z</dcterms:created>
  <dcterms:modified xsi:type="dcterms:W3CDTF">2017-05-25T00:40:55Z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