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58" r:id="rId4"/>
    <p:sldId id="26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BBB94-700B-4645-9F53-F495F1C16BBE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7AF6A-1B0B-46E5-9927-81820A2EA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76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17E7-BEAB-4EE4-912A-4E06217E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12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48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95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0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5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5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2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5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9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89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1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136740"/>
              </p:ext>
            </p:extLst>
          </p:nvPr>
        </p:nvGraphicFramePr>
        <p:xfrm>
          <a:off x="542035" y="836707"/>
          <a:ext cx="4966069" cy="5541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65"/>
                <a:gridCol w="1969899"/>
                <a:gridCol w="1045477"/>
                <a:gridCol w="1001457"/>
                <a:gridCol w="594271"/>
              </a:tblGrid>
              <a:tr h="6156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작업이름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시작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요구사항 분석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2017-4-27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2017-4-28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프로젝트 계획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2017-4-29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설계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인터페이스 구축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2015-5-11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2015-5-16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 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(UC01)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과목 등록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2017-5-17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2017-5-18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(UC02) To do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항목 등록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2017-5-19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(UC03)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중요도 표시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(UC04)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삭제 및 변경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(UC05)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정렬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(UC06) D-Day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계산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(UC07)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달력 표시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2017-5-30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2017-5-31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(UC08)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태그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요구사항 변경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 적용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테스트 케이스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통합 테스트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최종 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2017-6-9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발표 자료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 작성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2017-6-8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2017-6-12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3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829340" y="-159488"/>
            <a:ext cx="10813312" cy="7017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66062"/>
              </p:ext>
            </p:extLst>
          </p:nvPr>
        </p:nvGraphicFramePr>
        <p:xfrm>
          <a:off x="-392624" y="174074"/>
          <a:ext cx="9789160" cy="658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1906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7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807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3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396000" y="1010175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000" y="1375230"/>
            <a:ext cx="2501472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09948" y="1738650"/>
            <a:ext cx="2300177" cy="16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565525" y="6131325"/>
            <a:ext cx="207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53008" y="6492897"/>
            <a:ext cx="1040191" cy="162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19472" y="2100599"/>
            <a:ext cx="1252428" cy="17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640975" y="3934275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60075" y="4305750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64550" y="2467425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183650" y="2838900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812300" y="3210375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79175" y="4677225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98275" y="5039175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231400" y="3572325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307476" y="5402174"/>
            <a:ext cx="626850" cy="16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936500" y="5772600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직사각형 179"/>
          <p:cNvSpPr/>
          <p:nvPr/>
        </p:nvSpPr>
        <p:spPr>
          <a:xfrm>
            <a:off x="-2143125" y="-333375"/>
            <a:ext cx="13877925" cy="7305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44615"/>
              </p:ext>
            </p:extLst>
          </p:nvPr>
        </p:nvGraphicFramePr>
        <p:xfrm>
          <a:off x="-655265" y="1032173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요구사항 분석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327878"/>
              </p:ext>
            </p:extLst>
          </p:nvPr>
        </p:nvGraphicFramePr>
        <p:xfrm>
          <a:off x="1432967" y="1032173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프로젝트 계획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3089"/>
              </p:ext>
            </p:extLst>
          </p:nvPr>
        </p:nvGraphicFramePr>
        <p:xfrm>
          <a:off x="5645275" y="222548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설계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11" idx="3"/>
            <a:endCxn id="12" idx="1"/>
          </p:cNvCxnSpPr>
          <p:nvPr/>
        </p:nvCxnSpPr>
        <p:spPr>
          <a:xfrm>
            <a:off x="1000918" y="1590888"/>
            <a:ext cx="43204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803717"/>
              </p:ext>
            </p:extLst>
          </p:nvPr>
        </p:nvGraphicFramePr>
        <p:xfrm>
          <a:off x="3532982" y="1841798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인터페이스    구축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3" name="직선 연결선 42"/>
          <p:cNvCxnSpPr>
            <a:stCxn id="40" idx="3"/>
            <a:endCxn id="46" idx="1"/>
          </p:cNvCxnSpPr>
          <p:nvPr/>
        </p:nvCxnSpPr>
        <p:spPr>
          <a:xfrm flipV="1">
            <a:off x="5189165" y="2399467"/>
            <a:ext cx="445171" cy="10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94677"/>
              </p:ext>
            </p:extLst>
          </p:nvPr>
        </p:nvGraphicFramePr>
        <p:xfrm>
          <a:off x="5634336" y="1835405"/>
          <a:ext cx="1656183" cy="1128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/>
                <a:gridCol w="552061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과목 등록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(UC01)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187530"/>
              </p:ext>
            </p:extLst>
          </p:nvPr>
        </p:nvGraphicFramePr>
        <p:xfrm>
          <a:off x="7732093" y="1816355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do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항목등록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(UC02)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4" name="직선 연결선 53"/>
          <p:cNvCxnSpPr/>
          <p:nvPr/>
        </p:nvCxnSpPr>
        <p:spPr>
          <a:xfrm flipV="1">
            <a:off x="7284665" y="2389942"/>
            <a:ext cx="454696" cy="10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079625" y="1590675"/>
            <a:ext cx="225550" cy="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305175" y="790575"/>
            <a:ext cx="0" cy="1609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314700" y="781050"/>
            <a:ext cx="2321050" cy="21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endCxn id="40" idx="1"/>
          </p:cNvCxnSpPr>
          <p:nvPr/>
        </p:nvCxnSpPr>
        <p:spPr>
          <a:xfrm>
            <a:off x="3305175" y="2400300"/>
            <a:ext cx="227807" cy="21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401175" y="2381250"/>
            <a:ext cx="209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7305675" y="790575"/>
            <a:ext cx="23241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9620250" y="790575"/>
            <a:ext cx="1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9623300" y="1590675"/>
            <a:ext cx="263650" cy="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-904875" y="3305175"/>
            <a:ext cx="10772775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-910413" y="3305396"/>
            <a:ext cx="0" cy="988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-915813" y="4283207"/>
            <a:ext cx="216024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H="1">
            <a:off x="9877425" y="1578875"/>
            <a:ext cx="12465" cy="172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497786"/>
              </p:ext>
            </p:extLst>
          </p:nvPr>
        </p:nvGraphicFramePr>
        <p:xfrm>
          <a:off x="-672429" y="3776803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중요도 표시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(UC03)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79816"/>
              </p:ext>
            </p:extLst>
          </p:nvPr>
        </p:nvGraphicFramePr>
        <p:xfrm>
          <a:off x="1430214" y="3776803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삭제 및 변경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(UC04)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9" name="직선 연결선 108"/>
          <p:cNvCxnSpPr/>
          <p:nvPr/>
        </p:nvCxnSpPr>
        <p:spPr>
          <a:xfrm>
            <a:off x="990600" y="4325994"/>
            <a:ext cx="43204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19245"/>
              </p:ext>
            </p:extLst>
          </p:nvPr>
        </p:nvGraphicFramePr>
        <p:xfrm>
          <a:off x="7696251" y="3780322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달력표시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(UC07)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18243"/>
              </p:ext>
            </p:extLst>
          </p:nvPr>
        </p:nvGraphicFramePr>
        <p:xfrm>
          <a:off x="5608018" y="3780322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D-Day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계산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(UC06)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117979"/>
              </p:ext>
            </p:extLst>
          </p:nvPr>
        </p:nvGraphicFramePr>
        <p:xfrm>
          <a:off x="3519787" y="3780322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정렬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(UC05)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4" name="직선 연결선 113"/>
          <p:cNvCxnSpPr/>
          <p:nvPr/>
        </p:nvCxnSpPr>
        <p:spPr>
          <a:xfrm>
            <a:off x="5172866" y="4324487"/>
            <a:ext cx="43204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7261099" y="4356386"/>
            <a:ext cx="43204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081881" y="4344645"/>
            <a:ext cx="43204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flipV="1">
            <a:off x="-886131" y="5419725"/>
            <a:ext cx="10773081" cy="2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flipH="1">
            <a:off x="-895350" y="5419946"/>
            <a:ext cx="3988" cy="1295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flipV="1">
            <a:off x="9356600" y="4324350"/>
            <a:ext cx="511300" cy="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9877425" y="4324350"/>
            <a:ext cx="0" cy="1104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0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45332"/>
              </p:ext>
            </p:extLst>
          </p:nvPr>
        </p:nvGraphicFramePr>
        <p:xfrm>
          <a:off x="611905" y="3504097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태그 표시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(UC08)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26162"/>
              </p:ext>
            </p:extLst>
          </p:nvPr>
        </p:nvGraphicFramePr>
        <p:xfrm>
          <a:off x="6974585" y="2685341"/>
          <a:ext cx="1656180" cy="1167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0"/>
                <a:gridCol w="552060"/>
                <a:gridCol w="55206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5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최종 제출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3202"/>
              </p:ext>
            </p:extLst>
          </p:nvPr>
        </p:nvGraphicFramePr>
        <p:xfrm>
          <a:off x="6974583" y="4322857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발표 자료 작성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535395"/>
              </p:ext>
            </p:extLst>
          </p:nvPr>
        </p:nvGraphicFramePr>
        <p:xfrm>
          <a:off x="4822726" y="3502194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테스트 케이스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통합 테스트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4385395" y="4059294"/>
            <a:ext cx="43204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6489575" y="4057650"/>
            <a:ext cx="225550" cy="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715125" y="3257550"/>
            <a:ext cx="0" cy="1609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715125" y="4867275"/>
            <a:ext cx="227807" cy="21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15125" y="3248025"/>
            <a:ext cx="252711" cy="648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89112" y="4064132"/>
            <a:ext cx="216024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0050" y="2371725"/>
            <a:ext cx="0" cy="16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918866"/>
              </p:ext>
            </p:extLst>
          </p:nvPr>
        </p:nvGraphicFramePr>
        <p:xfrm>
          <a:off x="2717701" y="3511719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요구사항 변경 적용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2280370" y="4068819"/>
            <a:ext cx="43204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371</Words>
  <Application>Microsoft Office PowerPoint</Application>
  <PresentationFormat>화면 슬라이드 쇼(4:3)</PresentationFormat>
  <Paragraphs>275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</dc:creator>
  <cp:lastModifiedBy>yeon</cp:lastModifiedBy>
  <cp:revision>3</cp:revision>
  <dcterms:created xsi:type="dcterms:W3CDTF">2017-05-09T02:51:36Z</dcterms:created>
  <dcterms:modified xsi:type="dcterms:W3CDTF">2017-06-04T07:03:07Z</dcterms:modified>
</cp:coreProperties>
</file>