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8" autoAdjust="0"/>
    <p:restoredTop sz="9724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1080" y="-90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6075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8472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 적용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12471"/>
              </p:ext>
            </p:extLst>
          </p:nvPr>
        </p:nvGraphicFramePr>
        <p:xfrm>
          <a:off x="478513" y="2865453"/>
          <a:ext cx="1799230" cy="1259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창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 1)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649"/>
              </p:ext>
            </p:extLst>
          </p:nvPr>
        </p:nvGraphicFramePr>
        <p:xfrm>
          <a:off x="3475272" y="1024371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13075"/>
              </p:ext>
            </p:extLst>
          </p:nvPr>
        </p:nvGraphicFramePr>
        <p:xfrm>
          <a:off x="3499722" y="2309668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74107"/>
              </p:ext>
            </p:extLst>
          </p:nvPr>
        </p:nvGraphicFramePr>
        <p:xfrm>
          <a:off x="3499722" y="3712892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86384"/>
              </p:ext>
            </p:extLst>
          </p:nvPr>
        </p:nvGraphicFramePr>
        <p:xfrm>
          <a:off x="3499722" y="5048819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(class3)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57860"/>
              </p:ext>
            </p:extLst>
          </p:nvPr>
        </p:nvGraphicFramePr>
        <p:xfrm>
          <a:off x="6470507" y="2085409"/>
          <a:ext cx="2166057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 할 일들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중요도에 따라 나열한다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8597"/>
              </p:ext>
            </p:extLst>
          </p:nvPr>
        </p:nvGraphicFramePr>
        <p:xfrm>
          <a:off x="6470507" y="3455383"/>
          <a:ext cx="21660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할 일이 있는 날들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" idx="3"/>
            <a:endCxn id="4" idx="1"/>
          </p:cNvCxnSpPr>
          <p:nvPr/>
        </p:nvCxnSpPr>
        <p:spPr bwMode="auto">
          <a:xfrm flipV="1">
            <a:off x="2277743" y="1580631"/>
            <a:ext cx="1197529" cy="19147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277743" y="2865928"/>
            <a:ext cx="1221979" cy="6294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3" idx="3"/>
            <a:endCxn id="9" idx="1"/>
          </p:cNvCxnSpPr>
          <p:nvPr/>
        </p:nvCxnSpPr>
        <p:spPr bwMode="auto">
          <a:xfrm>
            <a:off x="2277743" y="3495373"/>
            <a:ext cx="1221979" cy="21046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3" idx="3"/>
            <a:endCxn id="7" idx="1"/>
          </p:cNvCxnSpPr>
          <p:nvPr/>
        </p:nvCxnSpPr>
        <p:spPr bwMode="auto">
          <a:xfrm>
            <a:off x="2277743" y="3495373"/>
            <a:ext cx="1221979" cy="7686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524713" y="1580631"/>
            <a:ext cx="945794" cy="11042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549163" y="2865928"/>
            <a:ext cx="921344" cy="1145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065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60366"/>
              </p:ext>
            </p:extLst>
          </p:nvPr>
        </p:nvGraphicFramePr>
        <p:xfrm>
          <a:off x="3769791" y="83003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과목입력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11171"/>
              </p:ext>
            </p:extLst>
          </p:nvPr>
        </p:nvGraphicFramePr>
        <p:xfrm>
          <a:off x="3769791" y="5138695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팀플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10311"/>
              </p:ext>
            </p:extLst>
          </p:nvPr>
        </p:nvGraphicFramePr>
        <p:xfrm>
          <a:off x="3474144" y="575291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62176"/>
              </p:ext>
            </p:extLst>
          </p:nvPr>
        </p:nvGraphicFramePr>
        <p:xfrm>
          <a:off x="3769791" y="26818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94629"/>
              </p:ext>
            </p:extLst>
          </p:nvPr>
        </p:nvGraphicFramePr>
        <p:xfrm>
          <a:off x="3769791" y="3288189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09940"/>
              </p:ext>
            </p:extLst>
          </p:nvPr>
        </p:nvGraphicFramePr>
        <p:xfrm>
          <a:off x="3769791" y="390102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힘듬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94633"/>
              </p:ext>
            </p:extLst>
          </p:nvPr>
        </p:nvGraphicFramePr>
        <p:xfrm>
          <a:off x="3769791" y="4516627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오래 걸림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53143"/>
              </p:ext>
            </p:extLst>
          </p:nvPr>
        </p:nvGraphicFramePr>
        <p:xfrm>
          <a:off x="3769791" y="14469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13940"/>
              </p:ext>
            </p:extLst>
          </p:nvPr>
        </p:nvGraphicFramePr>
        <p:xfrm>
          <a:off x="3769791" y="2068986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39971"/>
              </p:ext>
            </p:extLst>
          </p:nvPr>
        </p:nvGraphicFramePr>
        <p:xfrm>
          <a:off x="6880386" y="1183774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55978"/>
              </p:ext>
            </p:extLst>
          </p:nvPr>
        </p:nvGraphicFramePr>
        <p:xfrm>
          <a:off x="6880386" y="4499533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마감일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08596"/>
              </p:ext>
            </p:extLst>
          </p:nvPr>
        </p:nvGraphicFramePr>
        <p:xfrm>
          <a:off x="6880386" y="3671269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기한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60474"/>
              </p:ext>
            </p:extLst>
          </p:nvPr>
        </p:nvGraphicFramePr>
        <p:xfrm>
          <a:off x="6880386" y="2840078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18232"/>
              </p:ext>
            </p:extLst>
          </p:nvPr>
        </p:nvGraphicFramePr>
        <p:xfrm>
          <a:off x="6880386" y="2005706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do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52520"/>
              </p:ext>
            </p:extLst>
          </p:nvPr>
        </p:nvGraphicFramePr>
        <p:xfrm>
          <a:off x="6880386" y="5344760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1741"/>
              </p:ext>
            </p:extLst>
          </p:nvPr>
        </p:nvGraphicFramePr>
        <p:xfrm>
          <a:off x="466533" y="2840079"/>
          <a:ext cx="1624463" cy="121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463"/>
              </a:tblGrid>
              <a:tr h="444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창</a:t>
                      </a:r>
                      <a:endParaRPr lang="en-US" altLang="ko-KR" sz="14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984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>
            <a:stCxn id="50" idx="3"/>
            <a:endCxn id="21" idx="1"/>
          </p:cNvCxnSpPr>
          <p:nvPr/>
        </p:nvCxnSpPr>
        <p:spPr bwMode="auto">
          <a:xfrm flipV="1">
            <a:off x="2090996" y="1127211"/>
            <a:ext cx="1678795" cy="23217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50" idx="3"/>
            <a:endCxn id="38" idx="1"/>
          </p:cNvCxnSpPr>
          <p:nvPr/>
        </p:nvCxnSpPr>
        <p:spPr bwMode="auto">
          <a:xfrm flipV="1">
            <a:off x="2090996" y="1744098"/>
            <a:ext cx="1678795" cy="17049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50" idx="3"/>
            <a:endCxn id="40" idx="1"/>
          </p:cNvCxnSpPr>
          <p:nvPr/>
        </p:nvCxnSpPr>
        <p:spPr bwMode="auto">
          <a:xfrm flipV="1">
            <a:off x="2090996" y="2366166"/>
            <a:ext cx="1678795" cy="10828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50" idx="3"/>
            <a:endCxn id="33" idx="1"/>
          </p:cNvCxnSpPr>
          <p:nvPr/>
        </p:nvCxnSpPr>
        <p:spPr bwMode="auto">
          <a:xfrm flipV="1">
            <a:off x="2090996" y="2978998"/>
            <a:ext cx="1678795" cy="4700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stCxn id="50" idx="3"/>
            <a:endCxn id="34" idx="1"/>
          </p:cNvCxnSpPr>
          <p:nvPr/>
        </p:nvCxnSpPr>
        <p:spPr bwMode="auto">
          <a:xfrm>
            <a:off x="2090996" y="3449008"/>
            <a:ext cx="1678795" cy="1363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50" idx="3"/>
            <a:endCxn id="35" idx="1"/>
          </p:cNvCxnSpPr>
          <p:nvPr/>
        </p:nvCxnSpPr>
        <p:spPr bwMode="auto">
          <a:xfrm>
            <a:off x="2090996" y="3449008"/>
            <a:ext cx="1678795" cy="749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50" idx="3"/>
            <a:endCxn id="37" idx="1"/>
          </p:cNvCxnSpPr>
          <p:nvPr/>
        </p:nvCxnSpPr>
        <p:spPr bwMode="auto">
          <a:xfrm>
            <a:off x="2090996" y="3449008"/>
            <a:ext cx="1678795" cy="13647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50" idx="3"/>
            <a:endCxn id="30" idx="1"/>
          </p:cNvCxnSpPr>
          <p:nvPr/>
        </p:nvCxnSpPr>
        <p:spPr bwMode="auto">
          <a:xfrm>
            <a:off x="2090996" y="3449008"/>
            <a:ext cx="1678795" cy="19868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>
            <a:stCxn id="50" idx="3"/>
            <a:endCxn id="31" idx="1"/>
          </p:cNvCxnSpPr>
          <p:nvPr/>
        </p:nvCxnSpPr>
        <p:spPr bwMode="auto">
          <a:xfrm>
            <a:off x="2090996" y="3449008"/>
            <a:ext cx="1383148" cy="26010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/>
          <p:cNvCxnSpPr>
            <a:stCxn id="38" idx="3"/>
            <a:endCxn id="41" idx="1"/>
          </p:cNvCxnSpPr>
          <p:nvPr/>
        </p:nvCxnSpPr>
        <p:spPr bwMode="auto">
          <a:xfrm flipV="1">
            <a:off x="5264724" y="1526674"/>
            <a:ext cx="1615662" cy="217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/>
          <p:cNvCxnSpPr>
            <a:stCxn id="38" idx="3"/>
            <a:endCxn id="47" idx="1"/>
          </p:cNvCxnSpPr>
          <p:nvPr/>
        </p:nvCxnSpPr>
        <p:spPr bwMode="auto">
          <a:xfrm>
            <a:off x="5264724" y="1744098"/>
            <a:ext cx="1615662" cy="6045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/>
          <p:cNvCxnSpPr>
            <a:stCxn id="40" idx="3"/>
            <a:endCxn id="47" idx="1"/>
          </p:cNvCxnSpPr>
          <p:nvPr/>
        </p:nvCxnSpPr>
        <p:spPr bwMode="auto">
          <a:xfrm flipV="1">
            <a:off x="5264724" y="2348606"/>
            <a:ext cx="1615662" cy="17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98"/>
          <p:cNvCxnSpPr>
            <a:stCxn id="40" idx="3"/>
            <a:endCxn id="46" idx="1"/>
          </p:cNvCxnSpPr>
          <p:nvPr/>
        </p:nvCxnSpPr>
        <p:spPr bwMode="auto">
          <a:xfrm>
            <a:off x="5264724" y="2366166"/>
            <a:ext cx="1615662" cy="816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01"/>
          <p:cNvCxnSpPr>
            <a:stCxn id="40" idx="3"/>
            <a:endCxn id="44" idx="1"/>
          </p:cNvCxnSpPr>
          <p:nvPr/>
        </p:nvCxnSpPr>
        <p:spPr bwMode="auto">
          <a:xfrm>
            <a:off x="5264724" y="2366166"/>
            <a:ext cx="1615662" cy="16480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직선 화살표 연결선 104"/>
          <p:cNvCxnSpPr>
            <a:stCxn id="40" idx="3"/>
            <a:endCxn id="43" idx="1"/>
          </p:cNvCxnSpPr>
          <p:nvPr/>
        </p:nvCxnSpPr>
        <p:spPr bwMode="auto">
          <a:xfrm>
            <a:off x="5264724" y="2366166"/>
            <a:ext cx="1615662" cy="2476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직선 화살표 연결선 107"/>
          <p:cNvCxnSpPr>
            <a:stCxn id="40" idx="3"/>
            <a:endCxn id="49" idx="1"/>
          </p:cNvCxnSpPr>
          <p:nvPr/>
        </p:nvCxnSpPr>
        <p:spPr bwMode="auto">
          <a:xfrm>
            <a:off x="5264724" y="2366166"/>
            <a:ext cx="1615662" cy="33214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10"/>
          <p:cNvCxnSpPr>
            <a:stCxn id="33" idx="3"/>
            <a:endCxn id="47" idx="1"/>
          </p:cNvCxnSpPr>
          <p:nvPr/>
        </p:nvCxnSpPr>
        <p:spPr bwMode="auto">
          <a:xfrm flipV="1">
            <a:off x="5264724" y="2348606"/>
            <a:ext cx="1615662" cy="6303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25442"/>
              </p:ext>
            </p:extLst>
          </p:nvPr>
        </p:nvGraphicFramePr>
        <p:xfrm>
          <a:off x="474759" y="2867026"/>
          <a:ext cx="1643289" cy="1193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289"/>
              </a:tblGrid>
              <a:tr h="545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 출력 창</a:t>
                      </a:r>
                      <a:endParaRPr lang="en-US" altLang="ko-KR" sz="14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(class3)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23712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28818"/>
              </p:ext>
            </p:extLst>
          </p:nvPr>
        </p:nvGraphicFramePr>
        <p:xfrm>
          <a:off x="6671388" y="2799187"/>
          <a:ext cx="1996748" cy="1177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748"/>
              </a:tblGrid>
              <a:tr h="292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텍스트 창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82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5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중요도에 따라 나열한다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5312"/>
              </p:ext>
            </p:extLst>
          </p:nvPr>
        </p:nvGraphicFramePr>
        <p:xfrm>
          <a:off x="3760555" y="83003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49941"/>
              </p:ext>
            </p:extLst>
          </p:nvPr>
        </p:nvGraphicFramePr>
        <p:xfrm>
          <a:off x="3760555" y="5138695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19224"/>
              </p:ext>
            </p:extLst>
          </p:nvPr>
        </p:nvGraphicFramePr>
        <p:xfrm>
          <a:off x="3464908" y="575291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784"/>
              </p:ext>
            </p:extLst>
          </p:nvPr>
        </p:nvGraphicFramePr>
        <p:xfrm>
          <a:off x="3760555" y="26818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54165"/>
              </p:ext>
            </p:extLst>
          </p:nvPr>
        </p:nvGraphicFramePr>
        <p:xfrm>
          <a:off x="3760555" y="3288189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5702"/>
              </p:ext>
            </p:extLst>
          </p:nvPr>
        </p:nvGraphicFramePr>
        <p:xfrm>
          <a:off x="3464908" y="3901021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64405"/>
              </p:ext>
            </p:extLst>
          </p:nvPr>
        </p:nvGraphicFramePr>
        <p:xfrm>
          <a:off x="3464908" y="451662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01547"/>
              </p:ext>
            </p:extLst>
          </p:nvPr>
        </p:nvGraphicFramePr>
        <p:xfrm>
          <a:off x="3760555" y="14469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14104"/>
              </p:ext>
            </p:extLst>
          </p:nvPr>
        </p:nvGraphicFramePr>
        <p:xfrm>
          <a:off x="3760555" y="2068986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3" name="직선 화살표 연결선 72"/>
          <p:cNvCxnSpPr>
            <a:stCxn id="36" idx="3"/>
            <a:endCxn id="64" idx="1"/>
          </p:cNvCxnSpPr>
          <p:nvPr/>
        </p:nvCxnSpPr>
        <p:spPr bwMode="auto">
          <a:xfrm flipV="1">
            <a:off x="2118048" y="1127211"/>
            <a:ext cx="1642507" cy="2336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/>
          <p:cNvCxnSpPr>
            <a:stCxn id="36" idx="3"/>
            <a:endCxn id="71" idx="1"/>
          </p:cNvCxnSpPr>
          <p:nvPr/>
        </p:nvCxnSpPr>
        <p:spPr bwMode="auto">
          <a:xfrm flipV="1">
            <a:off x="2118048" y="1744098"/>
            <a:ext cx="1642507" cy="1719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>
            <a:stCxn id="36" idx="3"/>
            <a:endCxn id="72" idx="1"/>
          </p:cNvCxnSpPr>
          <p:nvPr/>
        </p:nvCxnSpPr>
        <p:spPr bwMode="auto">
          <a:xfrm flipV="1">
            <a:off x="2118048" y="2366166"/>
            <a:ext cx="1642507" cy="10974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/>
          <p:cNvCxnSpPr>
            <a:stCxn id="36" idx="3"/>
            <a:endCxn id="67" idx="1"/>
          </p:cNvCxnSpPr>
          <p:nvPr/>
        </p:nvCxnSpPr>
        <p:spPr bwMode="auto">
          <a:xfrm flipV="1">
            <a:off x="2118048" y="2978998"/>
            <a:ext cx="1642507" cy="484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/>
          <p:cNvCxnSpPr>
            <a:stCxn id="36" idx="3"/>
            <a:endCxn id="68" idx="1"/>
          </p:cNvCxnSpPr>
          <p:nvPr/>
        </p:nvCxnSpPr>
        <p:spPr bwMode="auto">
          <a:xfrm>
            <a:off x="2118048" y="3463618"/>
            <a:ext cx="1642507" cy="1217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/>
          <p:cNvCxnSpPr>
            <a:stCxn id="36" idx="3"/>
            <a:endCxn id="69" idx="1"/>
          </p:cNvCxnSpPr>
          <p:nvPr/>
        </p:nvCxnSpPr>
        <p:spPr bwMode="auto">
          <a:xfrm>
            <a:off x="2118048" y="3463618"/>
            <a:ext cx="1346860" cy="7345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>
            <a:stCxn id="36" idx="3"/>
            <a:endCxn id="70" idx="1"/>
          </p:cNvCxnSpPr>
          <p:nvPr/>
        </p:nvCxnSpPr>
        <p:spPr bwMode="auto">
          <a:xfrm>
            <a:off x="2118048" y="3463618"/>
            <a:ext cx="1346860" cy="13501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>
            <a:stCxn id="36" idx="3"/>
            <a:endCxn id="65" idx="1"/>
          </p:cNvCxnSpPr>
          <p:nvPr/>
        </p:nvCxnSpPr>
        <p:spPr bwMode="auto">
          <a:xfrm>
            <a:off x="2118048" y="3463618"/>
            <a:ext cx="1642507" cy="19722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36" idx="3"/>
            <a:endCxn id="66" idx="1"/>
          </p:cNvCxnSpPr>
          <p:nvPr/>
        </p:nvCxnSpPr>
        <p:spPr bwMode="auto">
          <a:xfrm>
            <a:off x="2118048" y="3463618"/>
            <a:ext cx="1346860" cy="25864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>
            <a:stCxn id="68" idx="3"/>
            <a:endCxn id="62" idx="1"/>
          </p:cNvCxnSpPr>
          <p:nvPr/>
        </p:nvCxnSpPr>
        <p:spPr bwMode="auto">
          <a:xfrm flipV="1">
            <a:off x="5255488" y="3387820"/>
            <a:ext cx="1415900" cy="1975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67" idx="3"/>
            <a:endCxn id="62" idx="1"/>
          </p:cNvCxnSpPr>
          <p:nvPr/>
        </p:nvCxnSpPr>
        <p:spPr bwMode="auto">
          <a:xfrm>
            <a:off x="5255488" y="2978998"/>
            <a:ext cx="1415900" cy="4088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72" idx="3"/>
            <a:endCxn id="62" idx="1"/>
          </p:cNvCxnSpPr>
          <p:nvPr/>
        </p:nvCxnSpPr>
        <p:spPr bwMode="auto">
          <a:xfrm>
            <a:off x="5255488" y="2366166"/>
            <a:ext cx="1415900" cy="1021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/>
          <p:cNvCxnSpPr>
            <a:stCxn id="71" idx="3"/>
            <a:endCxn id="62" idx="1"/>
          </p:cNvCxnSpPr>
          <p:nvPr/>
        </p:nvCxnSpPr>
        <p:spPr bwMode="auto">
          <a:xfrm>
            <a:off x="5255488" y="1744098"/>
            <a:ext cx="1415900" cy="16437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99"/>
          <p:cNvCxnSpPr>
            <a:stCxn id="64" idx="3"/>
            <a:endCxn id="62" idx="1"/>
          </p:cNvCxnSpPr>
          <p:nvPr/>
        </p:nvCxnSpPr>
        <p:spPr bwMode="auto">
          <a:xfrm>
            <a:off x="5255488" y="1127211"/>
            <a:ext cx="1415900" cy="22606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3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2014"/>
              </p:ext>
            </p:extLst>
          </p:nvPr>
        </p:nvGraphicFramePr>
        <p:xfrm>
          <a:off x="7076540" y="113032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과목명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6980"/>
              </p:ext>
            </p:extLst>
          </p:nvPr>
        </p:nvGraphicFramePr>
        <p:xfrm>
          <a:off x="3662337" y="5208732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69665"/>
              </p:ext>
            </p:extLst>
          </p:nvPr>
        </p:nvGraphicFramePr>
        <p:xfrm>
          <a:off x="3662337" y="4225070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88141"/>
              </p:ext>
            </p:extLst>
          </p:nvPr>
        </p:nvGraphicFramePr>
        <p:xfrm>
          <a:off x="3662337" y="3169719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35264"/>
              </p:ext>
            </p:extLst>
          </p:nvPr>
        </p:nvGraphicFramePr>
        <p:xfrm>
          <a:off x="3662337" y="2096203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53872"/>
              </p:ext>
            </p:extLst>
          </p:nvPr>
        </p:nvGraphicFramePr>
        <p:xfrm>
          <a:off x="3662337" y="1075736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25315"/>
              </p:ext>
            </p:extLst>
          </p:nvPr>
        </p:nvGraphicFramePr>
        <p:xfrm>
          <a:off x="7076540" y="2092264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 교수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58229"/>
              </p:ext>
            </p:extLst>
          </p:nvPr>
        </p:nvGraphicFramePr>
        <p:xfrm>
          <a:off x="7076540" y="3108264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 요일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79762"/>
              </p:ext>
            </p:extLst>
          </p:nvPr>
        </p:nvGraphicFramePr>
        <p:xfrm>
          <a:off x="7076540" y="4166545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수강 년도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학기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77953"/>
              </p:ext>
            </p:extLst>
          </p:nvPr>
        </p:nvGraphicFramePr>
        <p:xfrm>
          <a:off x="7076540" y="521737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stCxn id="39" idx="3"/>
            <a:endCxn id="15" idx="1"/>
          </p:cNvCxnSpPr>
          <p:nvPr/>
        </p:nvCxnSpPr>
        <p:spPr bwMode="auto">
          <a:xfrm flipV="1">
            <a:off x="2240419" y="1517696"/>
            <a:ext cx="1421918" cy="18750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39" idx="3"/>
            <a:endCxn id="14" idx="1"/>
          </p:cNvCxnSpPr>
          <p:nvPr/>
        </p:nvCxnSpPr>
        <p:spPr bwMode="auto">
          <a:xfrm flipV="1">
            <a:off x="2240419" y="2513629"/>
            <a:ext cx="1421918" cy="879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39" idx="3"/>
            <a:endCxn id="13" idx="1"/>
          </p:cNvCxnSpPr>
          <p:nvPr/>
        </p:nvCxnSpPr>
        <p:spPr bwMode="auto">
          <a:xfrm>
            <a:off x="2240419" y="3392732"/>
            <a:ext cx="1421918" cy="1944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39" idx="3"/>
            <a:endCxn id="12" idx="1"/>
          </p:cNvCxnSpPr>
          <p:nvPr/>
        </p:nvCxnSpPr>
        <p:spPr bwMode="auto">
          <a:xfrm>
            <a:off x="2240419" y="3392732"/>
            <a:ext cx="1421918" cy="12497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stCxn id="39" idx="3"/>
            <a:endCxn id="10" idx="1"/>
          </p:cNvCxnSpPr>
          <p:nvPr/>
        </p:nvCxnSpPr>
        <p:spPr bwMode="auto">
          <a:xfrm>
            <a:off x="2240419" y="3392732"/>
            <a:ext cx="1421918" cy="2257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4" idx="3"/>
            <a:endCxn id="19" idx="1"/>
          </p:cNvCxnSpPr>
          <p:nvPr/>
        </p:nvCxnSpPr>
        <p:spPr bwMode="auto">
          <a:xfrm>
            <a:off x="5463621" y="2513629"/>
            <a:ext cx="1612919" cy="3069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stCxn id="13" idx="3"/>
            <a:endCxn id="16" idx="1"/>
          </p:cNvCxnSpPr>
          <p:nvPr/>
        </p:nvCxnSpPr>
        <p:spPr bwMode="auto">
          <a:xfrm flipV="1">
            <a:off x="5463621" y="2458024"/>
            <a:ext cx="1612919" cy="11291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63621" y="3474024"/>
            <a:ext cx="1612919" cy="1131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6" idx="1"/>
          </p:cNvCxnSpPr>
          <p:nvPr/>
        </p:nvCxnSpPr>
        <p:spPr bwMode="auto">
          <a:xfrm flipV="1">
            <a:off x="5463621" y="1496080"/>
            <a:ext cx="1612919" cy="31464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>
            <a:stCxn id="14" idx="3"/>
            <a:endCxn id="6" idx="1"/>
          </p:cNvCxnSpPr>
          <p:nvPr/>
        </p:nvCxnSpPr>
        <p:spPr bwMode="auto">
          <a:xfrm flipV="1">
            <a:off x="5463621" y="1496080"/>
            <a:ext cx="1612919" cy="10175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3" idx="3"/>
            <a:endCxn id="16" idx="1"/>
          </p:cNvCxnSpPr>
          <p:nvPr/>
        </p:nvCxnSpPr>
        <p:spPr bwMode="auto">
          <a:xfrm flipV="1">
            <a:off x="5463621" y="2458024"/>
            <a:ext cx="1612919" cy="1129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13" idx="3"/>
            <a:endCxn id="17" idx="1"/>
          </p:cNvCxnSpPr>
          <p:nvPr/>
        </p:nvCxnSpPr>
        <p:spPr bwMode="auto">
          <a:xfrm flipV="1">
            <a:off x="5463621" y="3474024"/>
            <a:ext cx="1612919" cy="113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21530"/>
              </p:ext>
            </p:extLst>
          </p:nvPr>
        </p:nvGraphicFramePr>
        <p:xfrm>
          <a:off x="441189" y="2762812"/>
          <a:ext cx="1799230" cy="1259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 등록 창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 4)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직선 화살표 연결선 66"/>
          <p:cNvCxnSpPr>
            <a:stCxn id="13" idx="3"/>
            <a:endCxn id="18" idx="1"/>
          </p:cNvCxnSpPr>
          <p:nvPr/>
        </p:nvCxnSpPr>
        <p:spPr bwMode="auto">
          <a:xfrm>
            <a:off x="5463621" y="3587145"/>
            <a:ext cx="1612919" cy="945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5902</TotalTime>
  <Words>389</Words>
  <Application>Microsoft Office PowerPoint</Application>
  <PresentationFormat>화면 슬라이드 쇼(4:3)</PresentationFormat>
  <Paragraphs>168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533</cp:revision>
  <cp:lastPrinted>2001-07-23T08:42:52Z</cp:lastPrinted>
  <dcterms:created xsi:type="dcterms:W3CDTF">2011-02-22T01:37:12Z</dcterms:created>
  <dcterms:modified xsi:type="dcterms:W3CDTF">2017-06-04T07:02:36Z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