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-1110" y="-156"/>
      </p:cViewPr>
      <p:guideLst>
        <p:guide orient="horz"/>
        <p:guide pos="2880"/>
        <p:guide pos="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6075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580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88098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76571"/>
              </p:ext>
            </p:extLst>
          </p:nvPr>
        </p:nvGraphicFramePr>
        <p:xfrm>
          <a:off x="254759" y="2374900"/>
          <a:ext cx="1799230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기본창</a:t>
                      </a:r>
                      <a:r>
                        <a:rPr lang="en-US" altLang="ko-KR" dirty="0" smtClean="0"/>
                        <a:t>(class 1)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2084"/>
              </p:ext>
            </p:extLst>
          </p:nvPr>
        </p:nvGraphicFramePr>
        <p:xfrm>
          <a:off x="3354159" y="987047"/>
          <a:ext cx="204944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04248"/>
              </p:ext>
            </p:extLst>
          </p:nvPr>
        </p:nvGraphicFramePr>
        <p:xfrm>
          <a:off x="3378609" y="2272344"/>
          <a:ext cx="204944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36134"/>
              </p:ext>
            </p:extLst>
          </p:nvPr>
        </p:nvGraphicFramePr>
        <p:xfrm>
          <a:off x="3378609" y="3675568"/>
          <a:ext cx="2058538" cy="1102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(class2)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0391"/>
              </p:ext>
            </p:extLst>
          </p:nvPr>
        </p:nvGraphicFramePr>
        <p:xfrm>
          <a:off x="3378609" y="5011495"/>
          <a:ext cx="2058538" cy="1102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(class3)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77662"/>
              </p:ext>
            </p:extLst>
          </p:nvPr>
        </p:nvGraphicFramePr>
        <p:xfrm>
          <a:off x="6694451" y="1665514"/>
          <a:ext cx="2166057" cy="1198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 할 일들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중요도에 따라 나열한다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27584"/>
              </p:ext>
            </p:extLst>
          </p:nvPr>
        </p:nvGraphicFramePr>
        <p:xfrm>
          <a:off x="6694451" y="3035488"/>
          <a:ext cx="2166057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할 일이 있는 날들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표시된다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endCxn id="4" idx="1"/>
          </p:cNvCxnSpPr>
          <p:nvPr/>
        </p:nvCxnSpPr>
        <p:spPr bwMode="auto">
          <a:xfrm flipV="1">
            <a:off x="2053989" y="1543307"/>
            <a:ext cx="1300170" cy="1397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3" idx="3"/>
            <a:endCxn id="5" idx="1"/>
          </p:cNvCxnSpPr>
          <p:nvPr/>
        </p:nvCxnSpPr>
        <p:spPr bwMode="auto">
          <a:xfrm flipV="1">
            <a:off x="2053989" y="2828604"/>
            <a:ext cx="1324620" cy="2371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9" idx="1"/>
          </p:cNvCxnSpPr>
          <p:nvPr/>
        </p:nvCxnSpPr>
        <p:spPr bwMode="auto">
          <a:xfrm>
            <a:off x="1202871" y="3756660"/>
            <a:ext cx="2175738" cy="18060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7" idx="1"/>
          </p:cNvCxnSpPr>
          <p:nvPr/>
        </p:nvCxnSpPr>
        <p:spPr bwMode="auto">
          <a:xfrm>
            <a:off x="1883229" y="3756660"/>
            <a:ext cx="1495380" cy="470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3"/>
            <a:endCxn id="10" idx="1"/>
          </p:cNvCxnSpPr>
          <p:nvPr/>
        </p:nvCxnSpPr>
        <p:spPr bwMode="auto">
          <a:xfrm>
            <a:off x="5403600" y="1543307"/>
            <a:ext cx="1290851" cy="721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3"/>
            <a:endCxn id="11" idx="1"/>
          </p:cNvCxnSpPr>
          <p:nvPr/>
        </p:nvCxnSpPr>
        <p:spPr bwMode="auto">
          <a:xfrm>
            <a:off x="5428050" y="2828604"/>
            <a:ext cx="1266401" cy="763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54" y="864752"/>
            <a:ext cx="4977516" cy="547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3156668" y="1129085"/>
            <a:ext cx="1025718" cy="225021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flipV="1">
            <a:off x="3156668" y="1733385"/>
            <a:ext cx="1025718" cy="164591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V="1">
            <a:off x="3156668" y="2329732"/>
            <a:ext cx="1025718" cy="104957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V="1">
            <a:off x="3156668" y="2918129"/>
            <a:ext cx="1025718" cy="46117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3156668" y="3379304"/>
            <a:ext cx="1025718" cy="13517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156668" y="3379304"/>
            <a:ext cx="1025718" cy="77922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3156668" y="3379304"/>
            <a:ext cx="1025718" cy="133581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3156668" y="3379304"/>
            <a:ext cx="1025718" cy="197987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3156668" y="3379304"/>
            <a:ext cx="1025718" cy="262393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>
            <a:off x="4962939" y="2329732"/>
            <a:ext cx="1042076" cy="21468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4962939" y="2329732"/>
            <a:ext cx="1042076" cy="95937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4962939" y="2329732"/>
            <a:ext cx="1042076" cy="163494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>
            <a:off x="4962939" y="2329732"/>
            <a:ext cx="1042076" cy="244016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4962939" y="2329732"/>
            <a:ext cx="1042076" cy="317031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V="1">
            <a:off x="4976587" y="2544417"/>
            <a:ext cx="1028428" cy="40783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>
            <a:off x="4976587" y="2952248"/>
            <a:ext cx="1028428" cy="33686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4976587" y="2952248"/>
            <a:ext cx="1028428" cy="101242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직선 화살표 연결선 90"/>
          <p:cNvCxnSpPr/>
          <p:nvPr/>
        </p:nvCxnSpPr>
        <p:spPr bwMode="auto">
          <a:xfrm>
            <a:off x="4962939" y="2952248"/>
            <a:ext cx="1042076" cy="181764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/>
          <p:nvPr/>
        </p:nvCxnSpPr>
        <p:spPr bwMode="auto">
          <a:xfrm>
            <a:off x="4976587" y="2952248"/>
            <a:ext cx="1028428" cy="25478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직선 화살표 연결선 97"/>
          <p:cNvCxnSpPr/>
          <p:nvPr/>
        </p:nvCxnSpPr>
        <p:spPr bwMode="auto">
          <a:xfrm>
            <a:off x="4962939" y="1733385"/>
            <a:ext cx="1042076" cy="81103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64" y="838862"/>
            <a:ext cx="5136544" cy="551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 flipV="1">
            <a:off x="3212327" y="1129086"/>
            <a:ext cx="970059" cy="244900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V="1">
            <a:off x="3212327" y="1876508"/>
            <a:ext cx="970059" cy="170157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3212327" y="2552370"/>
            <a:ext cx="970059" cy="102571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3212327" y="3156668"/>
            <a:ext cx="970059" cy="42141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212327" y="3578087"/>
            <a:ext cx="970059" cy="26239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3212327" y="3578087"/>
            <a:ext cx="970059" cy="96210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3212327" y="3578087"/>
            <a:ext cx="970059" cy="16777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212327" y="3578087"/>
            <a:ext cx="970059" cy="239334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4970891" y="1216551"/>
            <a:ext cx="1090854" cy="228997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4954988" y="1876508"/>
            <a:ext cx="1106757" cy="163001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4970891" y="2552370"/>
            <a:ext cx="1090854" cy="95415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4970891" y="3220280"/>
            <a:ext cx="1090854" cy="28624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3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56157"/>
              </p:ext>
            </p:extLst>
          </p:nvPr>
        </p:nvGraphicFramePr>
        <p:xfrm>
          <a:off x="254759" y="2374900"/>
          <a:ext cx="1799230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</a:t>
                      </a:r>
                      <a:r>
                        <a:rPr lang="ko-KR" altLang="en-US" dirty="0" err="1" smtClean="0"/>
                        <a:t>등록창</a:t>
                      </a:r>
                      <a:r>
                        <a:rPr lang="en-US" altLang="ko-KR" dirty="0" smtClean="0"/>
                        <a:t>(class 4)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02870"/>
              </p:ext>
            </p:extLst>
          </p:nvPr>
        </p:nvGraphicFramePr>
        <p:xfrm>
          <a:off x="6529906" y="1047196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268"/>
              </p:ext>
            </p:extLst>
          </p:nvPr>
        </p:nvGraphicFramePr>
        <p:xfrm>
          <a:off x="3671478" y="5070002"/>
          <a:ext cx="1801284" cy="88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돌아가기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인터페이스가 변한다</a:t>
                      </a:r>
                      <a:r>
                        <a:rPr lang="en-US" altLang="ko-KR" sz="1000" dirty="0" smtClean="0"/>
                        <a:t>(class1</a:t>
                      </a:r>
                      <a:r>
                        <a:rPr lang="ko-KR" altLang="en-US" sz="1000" dirty="0" smtClean="0"/>
                        <a:t>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60355"/>
              </p:ext>
            </p:extLst>
          </p:nvPr>
        </p:nvGraphicFramePr>
        <p:xfrm>
          <a:off x="3671478" y="4086340"/>
          <a:ext cx="1801284" cy="83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8397"/>
              </p:ext>
            </p:extLst>
          </p:nvPr>
        </p:nvGraphicFramePr>
        <p:xfrm>
          <a:off x="3671478" y="3030989"/>
          <a:ext cx="1801284" cy="83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삽입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30877"/>
              </p:ext>
            </p:extLst>
          </p:nvPr>
        </p:nvGraphicFramePr>
        <p:xfrm>
          <a:off x="3671478" y="1957473"/>
          <a:ext cx="1801284" cy="83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64426"/>
              </p:ext>
            </p:extLst>
          </p:nvPr>
        </p:nvGraphicFramePr>
        <p:xfrm>
          <a:off x="3671478" y="937006"/>
          <a:ext cx="1801284" cy="88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ToDo</a:t>
                      </a:r>
                      <a:r>
                        <a:rPr lang="ko-KR" altLang="en-US" sz="1000" dirty="0" smtClean="0"/>
                        <a:t>입력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인터페이스가 변한다</a:t>
                      </a:r>
                      <a:r>
                        <a:rPr lang="en-US" altLang="ko-KR" sz="1000" baseline="0" dirty="0" smtClean="0"/>
                        <a:t>(class2</a:t>
                      </a:r>
                      <a:r>
                        <a:rPr lang="ko-KR" altLang="en-US" sz="1000" baseline="0" dirty="0" smtClean="0"/>
                        <a:t>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71687"/>
              </p:ext>
            </p:extLst>
          </p:nvPr>
        </p:nvGraphicFramePr>
        <p:xfrm>
          <a:off x="6529906" y="2009140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 교수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57987"/>
              </p:ext>
            </p:extLst>
          </p:nvPr>
        </p:nvGraphicFramePr>
        <p:xfrm>
          <a:off x="6529906" y="3025140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강의 요일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74256"/>
              </p:ext>
            </p:extLst>
          </p:nvPr>
        </p:nvGraphicFramePr>
        <p:xfrm>
          <a:off x="6584497" y="4083421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수강 년도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학기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77653"/>
              </p:ext>
            </p:extLst>
          </p:nvPr>
        </p:nvGraphicFramePr>
        <p:xfrm>
          <a:off x="6584497" y="5134246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 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출력된다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endCxn id="15" idx="1"/>
          </p:cNvCxnSpPr>
          <p:nvPr/>
        </p:nvCxnSpPr>
        <p:spPr bwMode="auto">
          <a:xfrm flipV="1">
            <a:off x="2053989" y="1378966"/>
            <a:ext cx="1617489" cy="1487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4" idx="1"/>
          </p:cNvCxnSpPr>
          <p:nvPr/>
        </p:nvCxnSpPr>
        <p:spPr bwMode="auto">
          <a:xfrm flipV="1">
            <a:off x="2053989" y="2374899"/>
            <a:ext cx="1617489" cy="586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endCxn id="13" idx="1"/>
          </p:cNvCxnSpPr>
          <p:nvPr/>
        </p:nvCxnSpPr>
        <p:spPr bwMode="auto">
          <a:xfrm>
            <a:off x="2053989" y="3030989"/>
            <a:ext cx="1617489" cy="4174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endCxn id="12" idx="1"/>
          </p:cNvCxnSpPr>
          <p:nvPr/>
        </p:nvCxnSpPr>
        <p:spPr bwMode="auto">
          <a:xfrm>
            <a:off x="2053989" y="3200400"/>
            <a:ext cx="1617489" cy="1303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endCxn id="10" idx="1"/>
          </p:cNvCxnSpPr>
          <p:nvPr/>
        </p:nvCxnSpPr>
        <p:spPr bwMode="auto">
          <a:xfrm>
            <a:off x="2053989" y="3448415"/>
            <a:ext cx="1617489" cy="20635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연결선 30"/>
          <p:cNvCxnSpPr>
            <a:endCxn id="6" idx="1"/>
          </p:cNvCxnSpPr>
          <p:nvPr/>
        </p:nvCxnSpPr>
        <p:spPr bwMode="auto">
          <a:xfrm flipV="1">
            <a:off x="5472762" y="1412956"/>
            <a:ext cx="1057144" cy="9619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>
            <a:endCxn id="19" idx="1"/>
          </p:cNvCxnSpPr>
          <p:nvPr/>
        </p:nvCxnSpPr>
        <p:spPr bwMode="auto">
          <a:xfrm>
            <a:off x="5472762" y="2374900"/>
            <a:ext cx="1111735" cy="31251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endCxn id="16" idx="1"/>
          </p:cNvCxnSpPr>
          <p:nvPr/>
        </p:nvCxnSpPr>
        <p:spPr bwMode="auto">
          <a:xfrm flipV="1">
            <a:off x="5472762" y="2374900"/>
            <a:ext cx="1057144" cy="1073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3" idx="3"/>
            <a:endCxn id="17" idx="1"/>
          </p:cNvCxnSpPr>
          <p:nvPr/>
        </p:nvCxnSpPr>
        <p:spPr bwMode="auto">
          <a:xfrm flipV="1">
            <a:off x="5472762" y="3390900"/>
            <a:ext cx="1057144" cy="57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3" idx="3"/>
            <a:endCxn id="18" idx="1"/>
          </p:cNvCxnSpPr>
          <p:nvPr/>
        </p:nvCxnSpPr>
        <p:spPr bwMode="auto">
          <a:xfrm>
            <a:off x="5472762" y="3448415"/>
            <a:ext cx="1111735" cy="10007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12" idx="3"/>
            <a:endCxn id="16" idx="1"/>
          </p:cNvCxnSpPr>
          <p:nvPr/>
        </p:nvCxnSpPr>
        <p:spPr bwMode="auto">
          <a:xfrm flipV="1">
            <a:off x="5472762" y="2374900"/>
            <a:ext cx="1057144" cy="21288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>
            <a:stCxn id="12" idx="3"/>
            <a:endCxn id="17" idx="1"/>
          </p:cNvCxnSpPr>
          <p:nvPr/>
        </p:nvCxnSpPr>
        <p:spPr bwMode="auto">
          <a:xfrm flipV="1">
            <a:off x="5472762" y="3390900"/>
            <a:ext cx="1057144" cy="11128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12" idx="3"/>
            <a:endCxn id="18" idx="1"/>
          </p:cNvCxnSpPr>
          <p:nvPr/>
        </p:nvCxnSpPr>
        <p:spPr bwMode="auto">
          <a:xfrm flipV="1">
            <a:off x="5472762" y="4449181"/>
            <a:ext cx="1111735" cy="545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0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5615</TotalTime>
  <Words>167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yeon</cp:lastModifiedBy>
  <cp:revision>508</cp:revision>
  <cp:lastPrinted>2001-07-23T08:42:52Z</cp:lastPrinted>
  <dcterms:created xsi:type="dcterms:W3CDTF">2011-02-22T01:37:12Z</dcterms:created>
  <dcterms:modified xsi:type="dcterms:W3CDTF">2017-05-25T02:25:22Z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