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35" y="107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316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0572"/>
              </p:ext>
            </p:extLst>
          </p:nvPr>
        </p:nvGraphicFramePr>
        <p:xfrm>
          <a:off x="254759" y="2374900"/>
          <a:ext cx="17992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창</a:t>
                      </a:r>
                      <a:r>
                        <a:rPr lang="en-US" altLang="ko-KR" dirty="0" smtClean="0"/>
                        <a:t>(class 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93922"/>
              </p:ext>
            </p:extLst>
          </p:nvPr>
        </p:nvGraphicFramePr>
        <p:xfrm>
          <a:off x="3354159" y="987047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75800"/>
              </p:ext>
            </p:extLst>
          </p:nvPr>
        </p:nvGraphicFramePr>
        <p:xfrm>
          <a:off x="3378609" y="2272344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72764"/>
              </p:ext>
            </p:extLst>
          </p:nvPr>
        </p:nvGraphicFramePr>
        <p:xfrm>
          <a:off x="3378609" y="3675568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(class2)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46300"/>
              </p:ext>
            </p:extLst>
          </p:nvPr>
        </p:nvGraphicFramePr>
        <p:xfrm>
          <a:off x="3378609" y="5011495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(class3)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5708"/>
              </p:ext>
            </p:extLst>
          </p:nvPr>
        </p:nvGraphicFramePr>
        <p:xfrm>
          <a:off x="6694451" y="1665514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할 일들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중요도에 따라 나열한다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42705"/>
              </p:ext>
            </p:extLst>
          </p:nvPr>
        </p:nvGraphicFramePr>
        <p:xfrm>
          <a:off x="6694451" y="3035488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할 일이 있는 날들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표시된다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4" idx="1"/>
          </p:cNvCxnSpPr>
          <p:nvPr/>
        </p:nvCxnSpPr>
        <p:spPr bwMode="auto">
          <a:xfrm flipV="1">
            <a:off x="2053989" y="1543307"/>
            <a:ext cx="1300170" cy="1397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053989" y="2828604"/>
            <a:ext cx="1324620" cy="237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1202871" y="3756660"/>
            <a:ext cx="2175738" cy="18060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7" idx="1"/>
          </p:cNvCxnSpPr>
          <p:nvPr/>
        </p:nvCxnSpPr>
        <p:spPr bwMode="auto">
          <a:xfrm>
            <a:off x="1883229" y="3756660"/>
            <a:ext cx="1495380" cy="470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403600" y="1543307"/>
            <a:ext cx="1290851" cy="721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428050" y="2828604"/>
            <a:ext cx="1266401" cy="76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54" y="864752"/>
            <a:ext cx="4977516" cy="547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156668" y="1129085"/>
            <a:ext cx="1025718" cy="22502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flipV="1">
            <a:off x="3156668" y="1733385"/>
            <a:ext cx="1025718" cy="16459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V="1">
            <a:off x="3156668" y="2329732"/>
            <a:ext cx="1025718" cy="104957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3156668" y="2918129"/>
            <a:ext cx="1025718" cy="4611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156668" y="3379304"/>
            <a:ext cx="1025718" cy="1351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156668" y="3379304"/>
            <a:ext cx="1025718" cy="77922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156668" y="3379304"/>
            <a:ext cx="1025718" cy="13358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3156668" y="3379304"/>
            <a:ext cx="1025718" cy="19798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156668" y="3379304"/>
            <a:ext cx="1025718" cy="262393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4962939" y="2329732"/>
            <a:ext cx="1042076" cy="21468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4962939" y="2329732"/>
            <a:ext cx="1042076" cy="9593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4962939" y="2329732"/>
            <a:ext cx="1042076" cy="16349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4962939" y="2329732"/>
            <a:ext cx="1042076" cy="244016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4962939" y="2329732"/>
            <a:ext cx="1042076" cy="317031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V="1">
            <a:off x="4976587" y="2544417"/>
            <a:ext cx="1028428" cy="40783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4976587" y="2952248"/>
            <a:ext cx="1028428" cy="33686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4976587" y="2952248"/>
            <a:ext cx="1028428" cy="101242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직선 화살표 연결선 90"/>
          <p:cNvCxnSpPr/>
          <p:nvPr/>
        </p:nvCxnSpPr>
        <p:spPr bwMode="auto">
          <a:xfrm>
            <a:off x="4962939" y="2952248"/>
            <a:ext cx="1042076" cy="18176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직선 화살표 연결선 94"/>
          <p:cNvCxnSpPr/>
          <p:nvPr/>
        </p:nvCxnSpPr>
        <p:spPr bwMode="auto">
          <a:xfrm>
            <a:off x="4976587" y="2952248"/>
            <a:ext cx="1028428" cy="25478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4962939" y="1733385"/>
            <a:ext cx="1042076" cy="81103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4" y="838862"/>
            <a:ext cx="5136544" cy="551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3212327" y="1129086"/>
            <a:ext cx="970059" cy="244900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3212327" y="1876508"/>
            <a:ext cx="970059" cy="170157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3212327" y="2552370"/>
            <a:ext cx="970059" cy="102571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212327" y="3156668"/>
            <a:ext cx="970059" cy="42141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212327" y="3578087"/>
            <a:ext cx="970059" cy="26239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212327" y="3578087"/>
            <a:ext cx="970059" cy="96210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3212327" y="3578087"/>
            <a:ext cx="970059" cy="16777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212327" y="3578087"/>
            <a:ext cx="970059" cy="23933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4970891" y="1216551"/>
            <a:ext cx="1090854" cy="22899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4954988" y="1876508"/>
            <a:ext cx="1106757" cy="163001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4970891" y="2552370"/>
            <a:ext cx="1090854" cy="95415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4970891" y="3220280"/>
            <a:ext cx="1090854" cy="2862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99141"/>
              </p:ext>
            </p:extLst>
          </p:nvPr>
        </p:nvGraphicFramePr>
        <p:xfrm>
          <a:off x="254759" y="2374900"/>
          <a:ext cx="1799230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</a:t>
                      </a:r>
                      <a:r>
                        <a:rPr lang="ko-KR" altLang="en-US" dirty="0" smtClean="0"/>
                        <a:t>등록 창</a:t>
                      </a:r>
                      <a:r>
                        <a:rPr lang="en-US" altLang="ko-KR" dirty="0" smtClean="0"/>
                        <a:t>(class 4)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07487"/>
              </p:ext>
            </p:extLst>
          </p:nvPr>
        </p:nvGraphicFramePr>
        <p:xfrm>
          <a:off x="6529906" y="104719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45970"/>
              </p:ext>
            </p:extLst>
          </p:nvPr>
        </p:nvGraphicFramePr>
        <p:xfrm>
          <a:off x="3671478" y="507000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돌아가기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인터페이스가 변한다</a:t>
                      </a:r>
                      <a:r>
                        <a:rPr lang="en-US" altLang="ko-KR" sz="1000" dirty="0" smtClean="0"/>
                        <a:t>(class1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3355"/>
              </p:ext>
            </p:extLst>
          </p:nvPr>
        </p:nvGraphicFramePr>
        <p:xfrm>
          <a:off x="3671478" y="408634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63828"/>
              </p:ext>
            </p:extLst>
          </p:nvPr>
        </p:nvGraphicFramePr>
        <p:xfrm>
          <a:off x="3671478" y="3030989"/>
          <a:ext cx="1744165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165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9078"/>
              </p:ext>
            </p:extLst>
          </p:nvPr>
        </p:nvGraphicFramePr>
        <p:xfrm>
          <a:off x="3671478" y="195747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73704"/>
              </p:ext>
            </p:extLst>
          </p:nvPr>
        </p:nvGraphicFramePr>
        <p:xfrm>
          <a:off x="3671478" y="93700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ToDo</a:t>
                      </a:r>
                      <a:r>
                        <a:rPr lang="ko-KR" altLang="en-US" sz="1000" dirty="0" smtClean="0"/>
                        <a:t>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인터페이스가 변한다</a:t>
                      </a:r>
                      <a:r>
                        <a:rPr lang="en-US" altLang="ko-KR" sz="1000" baseline="0" dirty="0" smtClean="0"/>
                        <a:t>(class2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9764"/>
              </p:ext>
            </p:extLst>
          </p:nvPr>
        </p:nvGraphicFramePr>
        <p:xfrm>
          <a:off x="6529906" y="2009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 교수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1628"/>
              </p:ext>
            </p:extLst>
          </p:nvPr>
        </p:nvGraphicFramePr>
        <p:xfrm>
          <a:off x="6529906" y="3025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강의 요일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3165"/>
              </p:ext>
            </p:extLst>
          </p:nvPr>
        </p:nvGraphicFramePr>
        <p:xfrm>
          <a:off x="6584497" y="4083421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 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학기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5484"/>
              </p:ext>
            </p:extLst>
          </p:nvPr>
        </p:nvGraphicFramePr>
        <p:xfrm>
          <a:off x="6584497" y="513424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출력된다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5" idx="1"/>
          </p:cNvCxnSpPr>
          <p:nvPr/>
        </p:nvCxnSpPr>
        <p:spPr bwMode="auto">
          <a:xfrm flipV="1">
            <a:off x="2053989" y="1378966"/>
            <a:ext cx="1617489" cy="1487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2053989" y="2374899"/>
            <a:ext cx="1617489" cy="586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>
            <a:off x="2053989" y="3030989"/>
            <a:ext cx="1617489" cy="41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2" idx="1"/>
          </p:cNvCxnSpPr>
          <p:nvPr/>
        </p:nvCxnSpPr>
        <p:spPr bwMode="auto">
          <a:xfrm>
            <a:off x="2053989" y="3200400"/>
            <a:ext cx="1617489" cy="1303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10" idx="1"/>
          </p:cNvCxnSpPr>
          <p:nvPr/>
        </p:nvCxnSpPr>
        <p:spPr bwMode="auto">
          <a:xfrm>
            <a:off x="2053989" y="3448415"/>
            <a:ext cx="1617489" cy="2063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연결선 30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472762" y="2338428"/>
            <a:ext cx="1111735" cy="3125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15643" y="2374900"/>
            <a:ext cx="1114263" cy="1073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15643" y="3390900"/>
            <a:ext cx="1114263" cy="57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3" idx="3"/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72762" y="1412956"/>
            <a:ext cx="1057144" cy="30908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6" idx="1"/>
          </p:cNvCxnSpPr>
          <p:nvPr/>
        </p:nvCxnSpPr>
        <p:spPr bwMode="auto">
          <a:xfrm flipV="1">
            <a:off x="5415643" y="2374900"/>
            <a:ext cx="1114263" cy="1072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17" idx="1"/>
          </p:cNvCxnSpPr>
          <p:nvPr/>
        </p:nvCxnSpPr>
        <p:spPr bwMode="auto">
          <a:xfrm flipV="1">
            <a:off x="5415643" y="3390900"/>
            <a:ext cx="1114263" cy="56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endCxn id="6" idx="1"/>
          </p:cNvCxnSpPr>
          <p:nvPr/>
        </p:nvCxnSpPr>
        <p:spPr bwMode="auto">
          <a:xfrm flipV="1">
            <a:off x="5472762" y="1412956"/>
            <a:ext cx="1057144" cy="3097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5680</TotalTime>
  <Words>181</Words>
  <Application>Microsoft Office PowerPoint</Application>
  <PresentationFormat>화면 슬라이드 쇼(4:3)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512</cp:revision>
  <cp:lastPrinted>2001-07-23T08:42:52Z</cp:lastPrinted>
  <dcterms:created xsi:type="dcterms:W3CDTF">2011-02-22T01:37:12Z</dcterms:created>
  <dcterms:modified xsi:type="dcterms:W3CDTF">2017-05-25T14:43:37Z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