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451" y="4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기본 화면</a:t>
          </a:r>
          <a:r>
            <a:rPr lang="en-US" altLang="ko-KR" sz="1000" dirty="0" smtClean="0"/>
            <a:t>-</a:t>
          </a:r>
          <a:r>
            <a:rPr lang="ko-KR" altLang="en-US" sz="1000" dirty="0" smtClean="0"/>
            <a:t>오늘</a:t>
          </a:r>
          <a:r>
            <a:rPr lang="en-US" altLang="ko-KR" sz="1000" dirty="0" smtClean="0"/>
            <a:t>(SC01)</a:t>
          </a:r>
          <a:endParaRPr lang="ko-KR" altLang="en-US" sz="10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기본 화면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오늘</a:t>
          </a:r>
          <a:r>
            <a:rPr lang="en-US" altLang="ko-KR" sz="1000" kern="1200" dirty="0" smtClean="0"/>
            <a:t>(SC01)</a:t>
          </a:r>
          <a:endParaRPr lang="ko-KR" altLang="en-US" sz="10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과제</a:t>
          </a:r>
          <a:r>
            <a:rPr lang="en-US" altLang="ko-KR" sz="900" kern="1200" dirty="0" smtClean="0"/>
            <a:t>(SC03)</a:t>
          </a:r>
          <a:endParaRPr lang="ko-KR" altLang="en-US" sz="9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날짜 우선</a:t>
          </a:r>
          <a:r>
            <a:rPr lang="en-US" altLang="ko-KR" sz="900" kern="1200" dirty="0" smtClean="0"/>
            <a:t>/ </a:t>
          </a:r>
          <a:r>
            <a:rPr lang="ko-KR" altLang="en-US" sz="900" kern="1200" dirty="0" smtClean="0"/>
            <a:t>그 후 중요도에 따라 출력</a:t>
          </a:r>
          <a:endParaRPr lang="ko-KR" altLang="en-US" sz="9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출력 범위</a:t>
          </a:r>
          <a:endParaRPr lang="ko-KR" altLang="en-US" sz="9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진행 미완</a:t>
          </a:r>
          <a:endParaRPr lang="ko-KR" altLang="en-US" sz="9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진행 완성</a:t>
          </a:r>
          <a:endParaRPr lang="ko-KR" altLang="en-US" sz="9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지남 미완</a:t>
          </a:r>
          <a:endParaRPr lang="ko-KR" altLang="en-US" sz="9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지남 완성</a:t>
          </a:r>
          <a:endParaRPr lang="ko-KR" altLang="en-US" sz="9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등록</a:t>
          </a:r>
          <a:r>
            <a:rPr lang="en-US" altLang="ko-KR" sz="900" kern="1200" dirty="0" smtClean="0"/>
            <a:t>(</a:t>
          </a:r>
          <a:r>
            <a:rPr lang="en-US" altLang="ko-KR" sz="900" kern="1200" dirty="0" err="1" smtClean="0"/>
            <a:t>ToDo</a:t>
          </a:r>
          <a:r>
            <a:rPr lang="ko-KR" altLang="en-US" sz="900" kern="1200" dirty="0" smtClean="0"/>
            <a:t>항목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기능</a:t>
          </a:r>
          <a:endParaRPr lang="ko-KR" altLang="en-US" sz="9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검색</a:t>
          </a:r>
          <a:endParaRPr lang="ko-KR" altLang="en-US" sz="9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삽입</a:t>
          </a:r>
          <a:endParaRPr lang="ko-KR" altLang="en-US" sz="9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삭제</a:t>
          </a:r>
          <a:endParaRPr lang="ko-KR" altLang="en-US" sz="9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등록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과제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기능</a:t>
          </a:r>
          <a:endParaRPr lang="ko-KR" altLang="en-US" sz="9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검색</a:t>
          </a:r>
          <a:endParaRPr lang="ko-KR" altLang="en-US" sz="9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삽입</a:t>
          </a:r>
          <a:endParaRPr lang="ko-KR" altLang="en-US" sz="9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삭제</a:t>
          </a:r>
          <a:endParaRPr lang="ko-KR" altLang="en-US" sz="9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오늘 할 일들을 나열</a:t>
          </a:r>
          <a:endParaRPr lang="ko-KR" altLang="en-US" sz="9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중요한 </a:t>
          </a:r>
          <a:r>
            <a:rPr lang="en-US" altLang="ko-KR" sz="900" kern="1200" dirty="0" err="1" smtClean="0"/>
            <a:t>ToDo</a:t>
          </a:r>
          <a:r>
            <a:rPr lang="ko-KR" altLang="en-US" sz="900" kern="1200" dirty="0" smtClean="0"/>
            <a:t>항목 우선 나열</a:t>
          </a:r>
          <a:endParaRPr lang="ko-KR" altLang="en-US" sz="9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달력</a:t>
          </a:r>
          <a:r>
            <a:rPr lang="en-US" altLang="ko-KR" sz="900" kern="1200" dirty="0" smtClean="0"/>
            <a:t>(SC02)</a:t>
          </a:r>
          <a:endParaRPr lang="ko-KR" altLang="en-US" sz="9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달력 출력</a:t>
          </a:r>
          <a:endParaRPr lang="ko-KR" altLang="en-US" sz="9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할 일이 있는 날짜에 별도의 표시</a:t>
          </a:r>
          <a:endParaRPr lang="ko-KR" altLang="en-US" sz="9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07909"/>
              </p:ext>
            </p:extLst>
          </p:nvPr>
        </p:nvGraphicFramePr>
        <p:xfrm>
          <a:off x="4623752" y="1341069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355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4" y="1251249"/>
            <a:ext cx="40957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1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15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8031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8172" y="2921665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8172" y="3096234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41013" y="327080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888" y="2416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41013" y="2752120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16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45606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40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032086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92302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94488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944888" y="3586367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7772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560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47332157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83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SC01, 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3" y="1145856"/>
            <a:ext cx="3901346" cy="5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" y="1126851"/>
            <a:ext cx="3901346" cy="5176784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91757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335414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79071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36002" y="151063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44002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026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93" y="1208230"/>
            <a:ext cx="5790061" cy="281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240602"/>
              </p:ext>
            </p:extLst>
          </p:nvPr>
        </p:nvGraphicFramePr>
        <p:xfrm>
          <a:off x="35500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8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46453"/>
              </p:ext>
            </p:extLst>
          </p:nvPr>
        </p:nvGraphicFramePr>
        <p:xfrm>
          <a:off x="441579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 걸림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86" y="1136978"/>
            <a:ext cx="5320251" cy="24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7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05962"/>
            <a:chOff x="4614126" y="1746882"/>
            <a:chExt cx="4183813" cy="17059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58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미완버튼을 누르면 진행 중인데 미완료된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완성버튼을 누르면 진행 중인데 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 미완버튼을 누르면 마감기한이 지났는데 미완료된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지남 완성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지났고 완료된 과제가 전체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38024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과제의 순서는 중요한 과제를 우선으로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81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0" y="1294049"/>
            <a:ext cx="40576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480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5738</TotalTime>
  <Words>1241</Words>
  <Application>Microsoft Office PowerPoint</Application>
  <PresentationFormat>화면 슬라이드 쇼(4:3)</PresentationFormat>
  <Paragraphs>465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514</cp:revision>
  <cp:lastPrinted>2001-07-23T08:42:52Z</cp:lastPrinted>
  <dcterms:created xsi:type="dcterms:W3CDTF">2011-02-22T01:37:12Z</dcterms:created>
  <dcterms:modified xsi:type="dcterms:W3CDTF">2017-05-25T14:42:38Z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