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95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7BBB94-700B-4645-9F53-F495F1C16BBE}" type="datetimeFigureOut">
              <a:rPr lang="ko-KR" altLang="en-US" smtClean="0"/>
              <a:t>2017-05-09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97AF6A-1B0B-46E5-9927-81820A2EA6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4767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EB17E7-BEAB-4EE4-912A-4E06217E21C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01255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793F8-ECF7-44A5-BA5F-5F48356B4D85}" type="datetimeFigureOut">
              <a:rPr lang="ko-KR" altLang="en-US" smtClean="0"/>
              <a:t>2017-05-09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4AAE5-968F-4336-9CB9-D651C7F981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829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793F8-ECF7-44A5-BA5F-5F48356B4D85}" type="datetimeFigureOut">
              <a:rPr lang="ko-KR" altLang="en-US" smtClean="0"/>
              <a:t>2017-05-09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4AAE5-968F-4336-9CB9-D651C7F981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7480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793F8-ECF7-44A5-BA5F-5F48356B4D85}" type="datetimeFigureOut">
              <a:rPr lang="ko-KR" altLang="en-US" smtClean="0"/>
              <a:t>2017-05-09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4AAE5-968F-4336-9CB9-D651C7F981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9953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793F8-ECF7-44A5-BA5F-5F48356B4D85}" type="datetimeFigureOut">
              <a:rPr lang="ko-KR" altLang="en-US" smtClean="0"/>
              <a:t>2017-05-09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4AAE5-968F-4336-9CB9-D651C7F981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318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793F8-ECF7-44A5-BA5F-5F48356B4D85}" type="datetimeFigureOut">
              <a:rPr lang="ko-KR" altLang="en-US" smtClean="0"/>
              <a:t>2017-05-09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4AAE5-968F-4336-9CB9-D651C7F981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6802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793F8-ECF7-44A5-BA5F-5F48356B4D85}" type="datetimeFigureOut">
              <a:rPr lang="ko-KR" altLang="en-US" smtClean="0"/>
              <a:t>2017-05-09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4AAE5-968F-4336-9CB9-D651C7F981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8750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793F8-ECF7-44A5-BA5F-5F48356B4D85}" type="datetimeFigureOut">
              <a:rPr lang="ko-KR" altLang="en-US" smtClean="0"/>
              <a:t>2017-05-09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4AAE5-968F-4336-9CB9-D651C7F981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1851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793F8-ECF7-44A5-BA5F-5F48356B4D85}" type="datetimeFigureOut">
              <a:rPr lang="ko-KR" altLang="en-US" smtClean="0"/>
              <a:t>2017-05-09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4AAE5-968F-4336-9CB9-D651C7F981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1328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793F8-ECF7-44A5-BA5F-5F48356B4D85}" type="datetimeFigureOut">
              <a:rPr lang="ko-KR" altLang="en-US" smtClean="0"/>
              <a:t>2017-05-09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4AAE5-968F-4336-9CB9-D651C7F981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7756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793F8-ECF7-44A5-BA5F-5F48356B4D85}" type="datetimeFigureOut">
              <a:rPr lang="ko-KR" altLang="en-US" smtClean="0"/>
              <a:t>2017-05-09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4AAE5-968F-4336-9CB9-D651C7F981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7494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793F8-ECF7-44A5-BA5F-5F48356B4D85}" type="datetimeFigureOut">
              <a:rPr lang="ko-KR" altLang="en-US" smtClean="0"/>
              <a:t>2017-05-09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4AAE5-968F-4336-9CB9-D651C7F981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7897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9793F8-ECF7-44A5-BA5F-5F48356B4D85}" type="datetimeFigureOut">
              <a:rPr lang="ko-KR" altLang="en-US" smtClean="0"/>
              <a:t>2017-05-09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24AAE5-968F-4336-9CB9-D651C7F981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0113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4338384"/>
              </p:ext>
            </p:extLst>
          </p:nvPr>
        </p:nvGraphicFramePr>
        <p:xfrm>
          <a:off x="539551" y="836707"/>
          <a:ext cx="4797993" cy="52334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951"/>
                <a:gridCol w="1903228"/>
                <a:gridCol w="1010093"/>
                <a:gridCol w="967563"/>
                <a:gridCol w="574158"/>
              </a:tblGrid>
              <a:tr h="615659"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5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</a:rPr>
                        <a:t>작업이름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5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</a:rPr>
                        <a:t>시작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5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</a:rPr>
                        <a:t>완료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5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</a:rPr>
                        <a:t>기간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078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</a:rPr>
                        <a:t>요구사항 분석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2017-4-27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2017-4-28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2 </a:t>
                      </a:r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</a:rPr>
                        <a:t>일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78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</a:rPr>
                        <a:t>프로젝트 계획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2017-4-29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2017-5-10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12 </a:t>
                      </a:r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</a:rPr>
                        <a:t>일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78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</a:rPr>
                        <a:t>설계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2017-5-11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2017-5-22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11 </a:t>
                      </a:r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</a:rPr>
                        <a:t>일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78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</a:rPr>
                        <a:t>인터페이스 구축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2015-5-11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2015-5-16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aseline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ko-KR" altLang="en-US" sz="1050" baseline="0" dirty="0" smtClean="0">
                          <a:solidFill>
                            <a:schemeClr val="tx1"/>
                          </a:solidFill>
                        </a:rPr>
                        <a:t> 일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78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(UC01) </a:t>
                      </a:r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</a:rPr>
                        <a:t>과목 등록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2017-5-17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2017-5-18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2 </a:t>
                      </a:r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</a:rPr>
                        <a:t>일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78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(UC02) To do </a:t>
                      </a:r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</a:rPr>
                        <a:t>항목 등록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2017-5-19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2017-5-20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2 </a:t>
                      </a:r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</a:rPr>
                        <a:t>일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53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(UC03) </a:t>
                      </a:r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</a:rPr>
                        <a:t>중요도 표시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2017-5-22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2017-5-23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2 </a:t>
                      </a:r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</a:rPr>
                        <a:t>일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78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(UC04) </a:t>
                      </a:r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</a:rPr>
                        <a:t>삭제 및 변경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2017-5-24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2017-5-25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2 </a:t>
                      </a:r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</a:rPr>
                        <a:t>일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78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(UC05) </a:t>
                      </a:r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</a:rPr>
                        <a:t>정렬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2017-5-26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2017-5-27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2 </a:t>
                      </a:r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</a:rPr>
                        <a:t>일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78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(UC06) D-Day</a:t>
                      </a:r>
                      <a:r>
                        <a:rPr lang="en-US" altLang="ko-KR" sz="105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50" baseline="0" dirty="0" smtClean="0">
                          <a:solidFill>
                            <a:schemeClr val="tx1"/>
                          </a:solidFill>
                        </a:rPr>
                        <a:t>계산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2017-5-28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2017-5-29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2 </a:t>
                      </a:r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</a:rPr>
                        <a:t>일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78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(UC07) </a:t>
                      </a:r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</a:rPr>
                        <a:t>달력 표시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2017-5-30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2017-5-31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2 </a:t>
                      </a:r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</a:rPr>
                        <a:t>일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78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(UC08) </a:t>
                      </a:r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</a:rPr>
                        <a:t>태그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2017-6-1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2017-6-2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2 </a:t>
                      </a:r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</a:rPr>
                        <a:t>일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06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</a:rPr>
                        <a:t>테스트 케이스</a:t>
                      </a:r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&amp;</a:t>
                      </a:r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</a:rPr>
                        <a:t>통합 테스트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2017-6-3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2017-6-7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5 </a:t>
                      </a:r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</a:rPr>
                        <a:t>일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78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</a:rPr>
                        <a:t>최종 제출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2017-6-9</a:t>
                      </a:r>
                      <a:endParaRPr lang="ko-KR" altLang="en-US" sz="105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2017-6-9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1 </a:t>
                      </a:r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</a:rPr>
                        <a:t>일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78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</a:rPr>
                        <a:t>발표 자료</a:t>
                      </a:r>
                      <a:r>
                        <a:rPr lang="ko-KR" altLang="en-US" sz="1050" baseline="0" dirty="0" smtClean="0">
                          <a:solidFill>
                            <a:schemeClr val="tx1"/>
                          </a:solidFill>
                        </a:rPr>
                        <a:t> 작성</a:t>
                      </a:r>
                      <a:endParaRPr lang="ko-KR" altLang="en-US" sz="105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2017-6-8</a:t>
                      </a:r>
                      <a:endParaRPr lang="ko-KR" altLang="en-US" sz="105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2017-6-12</a:t>
                      </a:r>
                      <a:endParaRPr lang="ko-KR" altLang="en-US" sz="105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5 </a:t>
                      </a:r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</a:rPr>
                        <a:t>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504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-829340" y="-159488"/>
            <a:ext cx="10813312" cy="70174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2601450"/>
              </p:ext>
            </p:extLst>
          </p:nvPr>
        </p:nvGraphicFramePr>
        <p:xfrm>
          <a:off x="-392624" y="307424"/>
          <a:ext cx="9789160" cy="6217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319069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4</a:t>
                      </a:r>
                      <a:r>
                        <a:rPr lang="ko-KR" altLang="en-US" sz="1600" dirty="0" smtClean="0"/>
                        <a:t>월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31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5</a:t>
                      </a:r>
                      <a:r>
                        <a:rPr lang="ko-KR" altLang="en-US" sz="1600" dirty="0" smtClean="0"/>
                        <a:t>월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1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6</a:t>
                      </a:r>
                      <a:r>
                        <a:rPr lang="ko-KR" altLang="en-US" sz="1600" dirty="0" smtClean="0"/>
                        <a:t>월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70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27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28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29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30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4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5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6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7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8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9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10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11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12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13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14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15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16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17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18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19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20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21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22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23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24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25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26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27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28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29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30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31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4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5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6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7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8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9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10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11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12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48075"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4807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1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4807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1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4807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4807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4807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4807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4807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4807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4807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4807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6030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4807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4807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4807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-396000" y="1134000"/>
            <a:ext cx="414000" cy="1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8000" y="1508580"/>
            <a:ext cx="2501472" cy="1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509948" y="1872000"/>
            <a:ext cx="2300177" cy="166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8558475" y="5893200"/>
            <a:ext cx="207000" cy="1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7317000" y="5525999"/>
            <a:ext cx="1040191" cy="1624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8353008" y="6273822"/>
            <a:ext cx="1040191" cy="1624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2519472" y="2233949"/>
            <a:ext cx="1252428" cy="175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5640975" y="4067625"/>
            <a:ext cx="414000" cy="1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6060075" y="4439100"/>
            <a:ext cx="414000" cy="1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3774075" y="2619825"/>
            <a:ext cx="414000" cy="1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4183650" y="2972250"/>
            <a:ext cx="414000" cy="1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4812300" y="3343725"/>
            <a:ext cx="414000" cy="1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6479175" y="4791525"/>
            <a:ext cx="414000" cy="1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6898275" y="5172525"/>
            <a:ext cx="414000" cy="1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5231400" y="3715200"/>
            <a:ext cx="414000" cy="1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5691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직사각형 179"/>
          <p:cNvSpPr/>
          <p:nvPr/>
        </p:nvSpPr>
        <p:spPr>
          <a:xfrm>
            <a:off x="-2143125" y="-333375"/>
            <a:ext cx="13877925" cy="73056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8544615"/>
              </p:ext>
            </p:extLst>
          </p:nvPr>
        </p:nvGraphicFramePr>
        <p:xfrm>
          <a:off x="-655265" y="1032173"/>
          <a:ext cx="1656183" cy="11174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4"/>
                <a:gridCol w="528058"/>
                <a:gridCol w="552061"/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973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요구사항 분석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2327878"/>
              </p:ext>
            </p:extLst>
          </p:nvPr>
        </p:nvGraphicFramePr>
        <p:xfrm>
          <a:off x="1432967" y="1032173"/>
          <a:ext cx="1656183" cy="11174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4"/>
                <a:gridCol w="528058"/>
                <a:gridCol w="552061"/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973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프로젝트 계획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12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14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313089"/>
              </p:ext>
            </p:extLst>
          </p:nvPr>
        </p:nvGraphicFramePr>
        <p:xfrm>
          <a:off x="5645275" y="222548"/>
          <a:ext cx="1656183" cy="11174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4"/>
                <a:gridCol w="528058"/>
                <a:gridCol w="552061"/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973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설계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11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25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20" name="직선 연결선 19"/>
          <p:cNvCxnSpPr>
            <a:stCxn id="11" idx="3"/>
            <a:endCxn id="12" idx="1"/>
          </p:cNvCxnSpPr>
          <p:nvPr/>
        </p:nvCxnSpPr>
        <p:spPr>
          <a:xfrm>
            <a:off x="1000918" y="1590888"/>
            <a:ext cx="432049" cy="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표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6803717"/>
              </p:ext>
            </p:extLst>
          </p:nvPr>
        </p:nvGraphicFramePr>
        <p:xfrm>
          <a:off x="3532982" y="1841798"/>
          <a:ext cx="1656183" cy="11174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4"/>
                <a:gridCol w="528058"/>
                <a:gridCol w="552061"/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973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인터페이스    구축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6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21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43" name="직선 연결선 42"/>
          <p:cNvCxnSpPr>
            <a:stCxn id="40" idx="3"/>
            <a:endCxn id="46" idx="1"/>
          </p:cNvCxnSpPr>
          <p:nvPr/>
        </p:nvCxnSpPr>
        <p:spPr>
          <a:xfrm flipV="1">
            <a:off x="5189165" y="2399467"/>
            <a:ext cx="445171" cy="1046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6" name="표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0494677"/>
              </p:ext>
            </p:extLst>
          </p:nvPr>
        </p:nvGraphicFramePr>
        <p:xfrm>
          <a:off x="5634336" y="1835405"/>
          <a:ext cx="1656183" cy="11281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2061"/>
                <a:gridCol w="552061"/>
                <a:gridCol w="552061"/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024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과목 등록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(UC01)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56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3" name="표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4187530"/>
              </p:ext>
            </p:extLst>
          </p:nvPr>
        </p:nvGraphicFramePr>
        <p:xfrm>
          <a:off x="7732093" y="1816355"/>
          <a:ext cx="1656183" cy="11174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4"/>
                <a:gridCol w="528058"/>
                <a:gridCol w="552061"/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973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To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do 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</a:rPr>
                        <a:t>항목등록</a:t>
                      </a:r>
                      <a:endParaRPr lang="en-US" altLang="ko-KR" sz="10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(UC02)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54" name="직선 연결선 53"/>
          <p:cNvCxnSpPr/>
          <p:nvPr/>
        </p:nvCxnSpPr>
        <p:spPr>
          <a:xfrm flipV="1">
            <a:off x="7284665" y="2389942"/>
            <a:ext cx="454696" cy="1046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 flipV="1">
            <a:off x="3079625" y="1590675"/>
            <a:ext cx="225550" cy="2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305175" y="790575"/>
            <a:ext cx="0" cy="16097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3314700" y="781050"/>
            <a:ext cx="2321050" cy="213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/>
          <p:cNvCxnSpPr>
            <a:endCxn id="40" idx="1"/>
          </p:cNvCxnSpPr>
          <p:nvPr/>
        </p:nvCxnSpPr>
        <p:spPr>
          <a:xfrm>
            <a:off x="3305175" y="2400300"/>
            <a:ext cx="227807" cy="213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9401175" y="2381250"/>
            <a:ext cx="2095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 flipV="1">
            <a:off x="7305675" y="790575"/>
            <a:ext cx="232410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>
            <a:off x="9620250" y="790575"/>
            <a:ext cx="1" cy="1600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/>
          <p:cNvCxnSpPr/>
          <p:nvPr/>
        </p:nvCxnSpPr>
        <p:spPr>
          <a:xfrm flipV="1">
            <a:off x="9623300" y="1590675"/>
            <a:ext cx="263650" cy="2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/>
          <p:cNvCxnSpPr/>
          <p:nvPr/>
        </p:nvCxnSpPr>
        <p:spPr>
          <a:xfrm flipV="1">
            <a:off x="-904875" y="3305175"/>
            <a:ext cx="10772775" cy="95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/>
          <p:cNvCxnSpPr/>
          <p:nvPr/>
        </p:nvCxnSpPr>
        <p:spPr>
          <a:xfrm>
            <a:off x="-910413" y="3305396"/>
            <a:ext cx="0" cy="9888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/>
          <p:cNvCxnSpPr/>
          <p:nvPr/>
        </p:nvCxnSpPr>
        <p:spPr>
          <a:xfrm>
            <a:off x="-915813" y="4283207"/>
            <a:ext cx="216024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102"/>
          <p:cNvCxnSpPr/>
          <p:nvPr/>
        </p:nvCxnSpPr>
        <p:spPr>
          <a:xfrm flipH="1">
            <a:off x="9877425" y="1578875"/>
            <a:ext cx="12465" cy="17263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6" name="표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6497786"/>
              </p:ext>
            </p:extLst>
          </p:nvPr>
        </p:nvGraphicFramePr>
        <p:xfrm>
          <a:off x="-672429" y="3776803"/>
          <a:ext cx="1656183" cy="11174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4"/>
                <a:gridCol w="528058"/>
                <a:gridCol w="552061"/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27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973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중요도 표시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(UC03)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27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8" name="표 10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4179816"/>
              </p:ext>
            </p:extLst>
          </p:nvPr>
        </p:nvGraphicFramePr>
        <p:xfrm>
          <a:off x="1430214" y="3776803"/>
          <a:ext cx="1656183" cy="11174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4"/>
                <a:gridCol w="528058"/>
                <a:gridCol w="552061"/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27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29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973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삭제 및 변경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(UC04)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27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29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109" name="직선 연결선 108"/>
          <p:cNvCxnSpPr/>
          <p:nvPr/>
        </p:nvCxnSpPr>
        <p:spPr>
          <a:xfrm>
            <a:off x="990600" y="4325994"/>
            <a:ext cx="432049" cy="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1" name="표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1319245"/>
              </p:ext>
            </p:extLst>
          </p:nvPr>
        </p:nvGraphicFramePr>
        <p:xfrm>
          <a:off x="7696251" y="3780322"/>
          <a:ext cx="1656183" cy="11174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4"/>
                <a:gridCol w="528058"/>
                <a:gridCol w="552061"/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33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35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973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달력표시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(UC07)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33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35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2" name="표 1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3018243"/>
              </p:ext>
            </p:extLst>
          </p:nvPr>
        </p:nvGraphicFramePr>
        <p:xfrm>
          <a:off x="5608018" y="3780322"/>
          <a:ext cx="1656183" cy="11174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4"/>
                <a:gridCol w="528058"/>
                <a:gridCol w="552061"/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33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973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D-Day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계산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(UC06)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33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3" name="표 1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6117979"/>
              </p:ext>
            </p:extLst>
          </p:nvPr>
        </p:nvGraphicFramePr>
        <p:xfrm>
          <a:off x="3519787" y="3780322"/>
          <a:ext cx="1656183" cy="11174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4"/>
                <a:gridCol w="528058"/>
                <a:gridCol w="552061"/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29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973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정렬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(UC05)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29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114" name="직선 연결선 113"/>
          <p:cNvCxnSpPr/>
          <p:nvPr/>
        </p:nvCxnSpPr>
        <p:spPr>
          <a:xfrm>
            <a:off x="5172866" y="4324487"/>
            <a:ext cx="432049" cy="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연결선 114"/>
          <p:cNvCxnSpPr/>
          <p:nvPr/>
        </p:nvCxnSpPr>
        <p:spPr>
          <a:xfrm>
            <a:off x="7261099" y="4356386"/>
            <a:ext cx="432049" cy="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/>
          <p:cNvCxnSpPr/>
          <p:nvPr/>
        </p:nvCxnSpPr>
        <p:spPr>
          <a:xfrm>
            <a:off x="3081881" y="4344645"/>
            <a:ext cx="432049" cy="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연결선 154"/>
          <p:cNvCxnSpPr/>
          <p:nvPr/>
        </p:nvCxnSpPr>
        <p:spPr>
          <a:xfrm flipV="1">
            <a:off x="-886131" y="5419725"/>
            <a:ext cx="10773081" cy="28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연결선 155"/>
          <p:cNvCxnSpPr/>
          <p:nvPr/>
        </p:nvCxnSpPr>
        <p:spPr>
          <a:xfrm flipH="1">
            <a:off x="-895350" y="5419946"/>
            <a:ext cx="3988" cy="12951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연결선 163"/>
          <p:cNvCxnSpPr/>
          <p:nvPr/>
        </p:nvCxnSpPr>
        <p:spPr>
          <a:xfrm flipV="1">
            <a:off x="9356600" y="4324350"/>
            <a:ext cx="511300" cy="2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직선 연결선 169"/>
          <p:cNvCxnSpPr/>
          <p:nvPr/>
        </p:nvCxnSpPr>
        <p:spPr>
          <a:xfrm>
            <a:off x="9877425" y="4324350"/>
            <a:ext cx="0" cy="11049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5026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4877589"/>
              </p:ext>
            </p:extLst>
          </p:nvPr>
        </p:nvGraphicFramePr>
        <p:xfrm>
          <a:off x="611905" y="3504097"/>
          <a:ext cx="1656183" cy="11174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4"/>
                <a:gridCol w="528058"/>
                <a:gridCol w="552061"/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35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37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973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태그 표시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(UC08)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35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37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1091130"/>
              </p:ext>
            </p:extLst>
          </p:nvPr>
        </p:nvGraphicFramePr>
        <p:xfrm>
          <a:off x="4860035" y="2685341"/>
          <a:ext cx="1656180" cy="1167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2060"/>
                <a:gridCol w="552060"/>
                <a:gridCol w="552060"/>
              </a:tblGrid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42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43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954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최종 제출</a:t>
                      </a:r>
                    </a:p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806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42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43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2815943"/>
              </p:ext>
            </p:extLst>
          </p:nvPr>
        </p:nvGraphicFramePr>
        <p:xfrm>
          <a:off x="4860033" y="4322857"/>
          <a:ext cx="1656183" cy="11174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4"/>
                <a:gridCol w="528058"/>
                <a:gridCol w="552061"/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42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47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973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발표 자료 작성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42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5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47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440284"/>
              </p:ext>
            </p:extLst>
          </p:nvPr>
        </p:nvGraphicFramePr>
        <p:xfrm>
          <a:off x="2708176" y="3502194"/>
          <a:ext cx="1656183" cy="11174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4"/>
                <a:gridCol w="528058"/>
                <a:gridCol w="552061"/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37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42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973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테스트 케이스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&amp;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통합 테스트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5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42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6" name="직선 연결선 5"/>
          <p:cNvCxnSpPr/>
          <p:nvPr/>
        </p:nvCxnSpPr>
        <p:spPr>
          <a:xfrm>
            <a:off x="2270845" y="4059294"/>
            <a:ext cx="432049" cy="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 flipV="1">
            <a:off x="4375025" y="4057650"/>
            <a:ext cx="225550" cy="2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4600575" y="3257550"/>
            <a:ext cx="0" cy="16097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4600575" y="4867275"/>
            <a:ext cx="227807" cy="213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4600575" y="3248025"/>
            <a:ext cx="252711" cy="6485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389112" y="4064132"/>
            <a:ext cx="216024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400050" y="2371725"/>
            <a:ext cx="0" cy="16954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60634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353</Words>
  <Application>Microsoft Office PowerPoint</Application>
  <PresentationFormat>화면 슬라이드 쇼(4:3)</PresentationFormat>
  <Paragraphs>262</Paragraphs>
  <Slides>4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yeon</dc:creator>
  <cp:lastModifiedBy>yeon</cp:lastModifiedBy>
  <cp:revision>1</cp:revision>
  <dcterms:created xsi:type="dcterms:W3CDTF">2017-05-09T02:51:36Z</dcterms:created>
  <dcterms:modified xsi:type="dcterms:W3CDTF">2017-05-09T02:55:53Z</dcterms:modified>
</cp:coreProperties>
</file>