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4" y="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0C122-1DC8-4F74-91FF-1C78B3BA0F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0C1952-DC8C-4685-9F56-8BB301BEC116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D2561D37-AE49-412D-898C-A923311530FE}" type="parTrans" cxnId="{48BFCD0E-78C3-460F-BFD9-6C01ED787279}">
      <dgm:prSet/>
      <dgm:spPr/>
      <dgm:t>
        <a:bodyPr/>
        <a:lstStyle/>
        <a:p>
          <a:pPr latinLnBrk="1"/>
          <a:endParaRPr lang="ko-KR" altLang="en-US"/>
        </a:p>
      </dgm:t>
    </dgm:pt>
    <dgm:pt modelId="{AD8BDFCD-CCFF-475F-9C36-4F572E826DA9}" type="sibTrans" cxnId="{48BFCD0E-78C3-460F-BFD9-6C01ED787279}">
      <dgm:prSet/>
      <dgm:spPr/>
      <dgm:t>
        <a:bodyPr/>
        <a:lstStyle/>
        <a:p>
          <a:pPr latinLnBrk="1"/>
          <a:endParaRPr lang="ko-KR" altLang="en-US"/>
        </a:p>
      </dgm:t>
    </dgm:pt>
    <dgm:pt modelId="{163475B8-8657-44CE-8A8C-5FA87D2B1F86}">
      <dgm:prSet phldrT="[텍스트]"/>
      <dgm:spPr/>
      <dgm:t>
        <a:bodyPr/>
        <a:lstStyle/>
        <a:p>
          <a:pPr latinLnBrk="1"/>
          <a:r>
            <a:rPr lang="en-US" altLang="ko-KR" dirty="0" smtClean="0"/>
            <a:t>~5/16 </a:t>
          </a:r>
          <a:r>
            <a:rPr lang="ko-KR" altLang="en-US" dirty="0" smtClean="0"/>
            <a:t>인터페이스 구축</a:t>
          </a:r>
          <a:endParaRPr lang="ko-KR" altLang="en-US" dirty="0"/>
        </a:p>
      </dgm:t>
    </dgm:pt>
    <dgm:pt modelId="{1072E34A-D6D0-4B14-88A0-30497FD4B9C7}" type="parTrans" cxnId="{62AB8A97-BAD7-4930-9F72-36DA821CF2D3}">
      <dgm:prSet/>
      <dgm:spPr/>
      <dgm:t>
        <a:bodyPr/>
        <a:lstStyle/>
        <a:p>
          <a:pPr latinLnBrk="1"/>
          <a:endParaRPr lang="ko-KR" altLang="en-US"/>
        </a:p>
      </dgm:t>
    </dgm:pt>
    <dgm:pt modelId="{8BDF26E3-DA5E-4E82-B1DC-EFCDCEC6EED8}" type="sibTrans" cxnId="{62AB8A97-BAD7-4930-9F72-36DA821CF2D3}">
      <dgm:prSet/>
      <dgm:spPr/>
      <dgm:t>
        <a:bodyPr/>
        <a:lstStyle/>
        <a:p>
          <a:pPr latinLnBrk="1"/>
          <a:endParaRPr lang="ko-KR" altLang="en-US"/>
        </a:p>
      </dgm:t>
    </dgm:pt>
    <dgm:pt modelId="{89109FD7-5586-42FB-9722-5129495F008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테스팅</a:t>
          </a:r>
          <a:endParaRPr lang="ko-KR" altLang="en-US" dirty="0"/>
        </a:p>
      </dgm:t>
    </dgm:pt>
    <dgm:pt modelId="{419CBEB4-AEDB-401B-A892-6523A42049D4}" type="parTrans" cxnId="{F589F856-C03A-42E8-B93F-F38950496447}">
      <dgm:prSet/>
      <dgm:spPr/>
      <dgm:t>
        <a:bodyPr/>
        <a:lstStyle/>
        <a:p>
          <a:pPr latinLnBrk="1"/>
          <a:endParaRPr lang="ko-KR" altLang="en-US"/>
        </a:p>
      </dgm:t>
    </dgm:pt>
    <dgm:pt modelId="{3278A066-551D-4198-8A66-14653071012B}" type="sibTrans" cxnId="{F589F856-C03A-42E8-B93F-F38950496447}">
      <dgm:prSet/>
      <dgm:spPr/>
      <dgm:t>
        <a:bodyPr/>
        <a:lstStyle/>
        <a:p>
          <a:pPr latinLnBrk="1"/>
          <a:endParaRPr lang="ko-KR" altLang="en-US"/>
        </a:p>
      </dgm:t>
    </dgm:pt>
    <dgm:pt modelId="{EDF5E75F-5F19-49D8-847E-90E2BE715F37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케이스 </a:t>
          </a:r>
          <a:r>
            <a:rPr lang="en-US" altLang="ko-KR" dirty="0" smtClean="0"/>
            <a:t>&amp; </a:t>
          </a:r>
          <a:r>
            <a:rPr lang="ko-KR" altLang="en-US" dirty="0" smtClean="0"/>
            <a:t>테스트 결과 보고서</a:t>
          </a:r>
          <a:endParaRPr lang="ko-KR" altLang="en-US" dirty="0"/>
        </a:p>
      </dgm:t>
    </dgm:pt>
    <dgm:pt modelId="{B5D2B98C-5FFB-43ED-99CB-58057779FF8F}" type="parTrans" cxnId="{70B21925-3449-4F7B-8F2B-FC6C78B18B24}">
      <dgm:prSet/>
      <dgm:spPr/>
      <dgm:t>
        <a:bodyPr/>
        <a:lstStyle/>
        <a:p>
          <a:pPr latinLnBrk="1"/>
          <a:endParaRPr lang="ko-KR" altLang="en-US"/>
        </a:p>
      </dgm:t>
    </dgm:pt>
    <dgm:pt modelId="{2A676471-BE37-4341-8852-B83D4E61C98E}" type="sibTrans" cxnId="{70B21925-3449-4F7B-8F2B-FC6C78B18B24}">
      <dgm:prSet/>
      <dgm:spPr/>
      <dgm:t>
        <a:bodyPr/>
        <a:lstStyle/>
        <a:p>
          <a:pPr latinLnBrk="1"/>
          <a:endParaRPr lang="ko-KR" altLang="en-US"/>
        </a:p>
      </dgm:t>
    </dgm:pt>
    <dgm:pt modelId="{B1A80141-99E9-49F1-9E12-7F1561165CD1}">
      <dgm:prSet phldrT="[텍스트]"/>
      <dgm:spPr/>
      <dgm:t>
        <a:bodyPr/>
        <a:lstStyle/>
        <a:p>
          <a:pPr latinLnBrk="1"/>
          <a:r>
            <a:rPr lang="ko-KR" altLang="en-US" dirty="0" smtClean="0"/>
            <a:t>최종 제출 및 발표</a:t>
          </a:r>
          <a:endParaRPr lang="ko-KR" altLang="en-US" dirty="0"/>
        </a:p>
      </dgm:t>
    </dgm:pt>
    <dgm:pt modelId="{7E6C0052-D454-4B89-A893-C82BCE767B33}" type="parTrans" cxnId="{48866A25-42E7-4CFF-A5D9-9B5B92285953}">
      <dgm:prSet/>
      <dgm:spPr/>
      <dgm:t>
        <a:bodyPr/>
        <a:lstStyle/>
        <a:p>
          <a:pPr latinLnBrk="1"/>
          <a:endParaRPr lang="ko-KR" altLang="en-US"/>
        </a:p>
      </dgm:t>
    </dgm:pt>
    <dgm:pt modelId="{3C85C7B8-E177-44CF-BAF6-8D31B63A1A2A}" type="sibTrans" cxnId="{48866A25-42E7-4CFF-A5D9-9B5B92285953}">
      <dgm:prSet/>
      <dgm:spPr/>
      <dgm:t>
        <a:bodyPr/>
        <a:lstStyle/>
        <a:p>
          <a:pPr latinLnBrk="1"/>
          <a:endParaRPr lang="ko-KR" altLang="en-US"/>
        </a:p>
      </dgm:t>
    </dgm:pt>
    <dgm:pt modelId="{890AA417-F4A3-4501-951C-FFC9E53DC474}">
      <dgm:prSet phldrT="[텍스트]"/>
      <dgm:spPr/>
      <dgm:t>
        <a:bodyPr/>
        <a:lstStyle/>
        <a:p>
          <a:pPr latinLnBrk="1"/>
          <a:r>
            <a:rPr lang="en-US" altLang="ko-KR" dirty="0" smtClean="0"/>
            <a:t>2017-06-09</a:t>
          </a:r>
          <a:endParaRPr lang="ko-KR" altLang="en-US" dirty="0"/>
        </a:p>
      </dgm:t>
    </dgm:pt>
    <dgm:pt modelId="{964726BF-13A9-4EA7-A7E5-718C030E170D}" type="parTrans" cxnId="{F91B7507-5340-4E92-8789-7922A5EB37DF}">
      <dgm:prSet/>
      <dgm:spPr/>
      <dgm:t>
        <a:bodyPr/>
        <a:lstStyle/>
        <a:p>
          <a:pPr latinLnBrk="1"/>
          <a:endParaRPr lang="ko-KR" altLang="en-US"/>
        </a:p>
      </dgm:t>
    </dgm:pt>
    <dgm:pt modelId="{B0D0C6AA-6761-4BEC-8F2A-DB7F29BDF81C}" type="sibTrans" cxnId="{F91B7507-5340-4E92-8789-7922A5EB37DF}">
      <dgm:prSet/>
      <dgm:spPr/>
      <dgm:t>
        <a:bodyPr/>
        <a:lstStyle/>
        <a:p>
          <a:pPr latinLnBrk="1"/>
          <a:endParaRPr lang="ko-KR" altLang="en-US"/>
        </a:p>
      </dgm:t>
    </dgm:pt>
    <dgm:pt modelId="{536C205E-8C68-4DB3-A44E-A0772414AD46}">
      <dgm:prSet phldrT="[텍스트]"/>
      <dgm:spPr/>
      <dgm:t>
        <a:bodyPr/>
        <a:lstStyle/>
        <a:p>
          <a:pPr latinLnBrk="1"/>
          <a:r>
            <a:rPr lang="en-US" altLang="ko-KR" dirty="0" smtClean="0"/>
            <a:t>~6/2 </a:t>
          </a:r>
          <a:r>
            <a:rPr lang="ko-KR" altLang="en-US" dirty="0" smtClean="0"/>
            <a:t>함수 내부 구현</a:t>
          </a:r>
          <a:endParaRPr lang="ko-KR" altLang="en-US" dirty="0"/>
        </a:p>
      </dgm:t>
    </dgm:pt>
    <dgm:pt modelId="{737DCF24-C7A0-4478-B2E7-98C432CF9891}" type="parTrans" cxnId="{B8EA2440-6488-48C9-A5D1-080B70E6DC14}">
      <dgm:prSet/>
      <dgm:spPr/>
      <dgm:t>
        <a:bodyPr/>
        <a:lstStyle/>
        <a:p>
          <a:pPr latinLnBrk="1"/>
          <a:endParaRPr lang="ko-KR" altLang="en-US"/>
        </a:p>
      </dgm:t>
    </dgm:pt>
    <dgm:pt modelId="{2839C0C5-B1E0-4744-831C-5B5284861F84}" type="sibTrans" cxnId="{B8EA2440-6488-48C9-A5D1-080B70E6DC14}">
      <dgm:prSet/>
      <dgm:spPr/>
      <dgm:t>
        <a:bodyPr/>
        <a:lstStyle/>
        <a:p>
          <a:pPr latinLnBrk="1"/>
          <a:endParaRPr lang="ko-KR" altLang="en-US"/>
        </a:p>
      </dgm:t>
    </dgm:pt>
    <dgm:pt modelId="{5ECB7DB2-7633-43E7-BF99-30754C85D32F}">
      <dgm:prSet phldrT="[텍스트]"/>
      <dgm:spPr/>
      <dgm:t>
        <a:bodyPr/>
        <a:lstStyle/>
        <a:p>
          <a:pPr latinLnBrk="1"/>
          <a:r>
            <a:rPr lang="en-US" altLang="ko-KR" dirty="0" smtClean="0"/>
            <a:t>(2017-06-07)</a:t>
          </a:r>
          <a:endParaRPr lang="ko-KR" altLang="en-US" dirty="0"/>
        </a:p>
      </dgm:t>
    </dgm:pt>
    <dgm:pt modelId="{239EEB65-B220-41B4-A604-5FF86A7EF79D}" type="parTrans" cxnId="{61A33E46-A1C5-4632-A018-7A04ABB684E7}">
      <dgm:prSet/>
      <dgm:spPr/>
      <dgm:t>
        <a:bodyPr/>
        <a:lstStyle/>
        <a:p>
          <a:pPr latinLnBrk="1"/>
          <a:endParaRPr lang="ko-KR" altLang="en-US"/>
        </a:p>
      </dgm:t>
    </dgm:pt>
    <dgm:pt modelId="{79803211-D581-4002-A8BD-FB7D1F175443}" type="sibTrans" cxnId="{61A33E46-A1C5-4632-A018-7A04ABB684E7}">
      <dgm:prSet/>
      <dgm:spPr/>
      <dgm:t>
        <a:bodyPr/>
        <a:lstStyle/>
        <a:p>
          <a:pPr latinLnBrk="1"/>
          <a:endParaRPr lang="ko-KR" altLang="en-US"/>
        </a:p>
      </dgm:t>
    </dgm:pt>
    <dgm:pt modelId="{16F68640-0597-4926-BBA0-F78352162599}">
      <dgm:prSet phldrT="[텍스트]"/>
      <dgm:spPr/>
      <dgm:t>
        <a:bodyPr/>
        <a:lstStyle/>
        <a:p>
          <a:pPr latinLnBrk="1"/>
          <a:r>
            <a:rPr lang="en-US" altLang="ko-KR" dirty="0" smtClean="0"/>
            <a:t>~6/11 </a:t>
          </a:r>
          <a:r>
            <a:rPr lang="ko-KR" altLang="en-US" dirty="0" smtClean="0"/>
            <a:t>발표 자료 만들기</a:t>
          </a:r>
          <a:endParaRPr lang="ko-KR" altLang="en-US" dirty="0"/>
        </a:p>
      </dgm:t>
    </dgm:pt>
    <dgm:pt modelId="{7A515F4C-7ED3-456D-8432-71B7C98347E0}" type="parTrans" cxnId="{D359312E-617E-4AEF-812A-C85EF5353164}">
      <dgm:prSet/>
      <dgm:spPr/>
      <dgm:t>
        <a:bodyPr/>
        <a:lstStyle/>
        <a:p>
          <a:pPr latinLnBrk="1"/>
          <a:endParaRPr lang="ko-KR" altLang="en-US"/>
        </a:p>
      </dgm:t>
    </dgm:pt>
    <dgm:pt modelId="{1CB64B59-669C-4F3B-AD74-7BF7C5AB1CDD}" type="sibTrans" cxnId="{D359312E-617E-4AEF-812A-C85EF5353164}">
      <dgm:prSet/>
      <dgm:spPr/>
      <dgm:t>
        <a:bodyPr/>
        <a:lstStyle/>
        <a:p>
          <a:pPr latinLnBrk="1"/>
          <a:endParaRPr lang="ko-KR" altLang="en-US"/>
        </a:p>
      </dgm:t>
    </dgm:pt>
    <dgm:pt modelId="{68CC4996-6F82-420A-A119-0A2BAD22CA57}">
      <dgm:prSet phldrT="[텍스트]"/>
      <dgm:spPr/>
      <dgm:t>
        <a:bodyPr/>
        <a:lstStyle/>
        <a:p>
          <a:pPr latinLnBrk="1"/>
          <a:r>
            <a:rPr lang="en-US" altLang="ko-KR" dirty="0" smtClean="0"/>
            <a:t>(+) ~6/5 </a:t>
          </a:r>
          <a:r>
            <a:rPr lang="ko-KR" altLang="en-US" dirty="0" smtClean="0"/>
            <a:t>요구사항 변경 내용 적용</a:t>
          </a:r>
          <a:endParaRPr lang="ko-KR" altLang="en-US" dirty="0"/>
        </a:p>
      </dgm:t>
    </dgm:pt>
    <dgm:pt modelId="{AF7B340F-66BF-4182-8D88-D0B2C7321E65}" type="parTrans" cxnId="{37173ED9-6E2B-4049-9286-65E20FB83096}">
      <dgm:prSet/>
      <dgm:spPr/>
      <dgm:t>
        <a:bodyPr/>
        <a:lstStyle/>
        <a:p>
          <a:pPr latinLnBrk="1"/>
          <a:endParaRPr lang="ko-KR" altLang="en-US"/>
        </a:p>
      </dgm:t>
    </dgm:pt>
    <dgm:pt modelId="{D2397F48-6934-4A75-A182-E6F3C2DFF610}" type="sibTrans" cxnId="{37173ED9-6E2B-4049-9286-65E20FB83096}">
      <dgm:prSet/>
      <dgm:spPr/>
      <dgm:t>
        <a:bodyPr/>
        <a:lstStyle/>
        <a:p>
          <a:pPr latinLnBrk="1"/>
          <a:endParaRPr lang="ko-KR" altLang="en-US"/>
        </a:p>
      </dgm:t>
    </dgm:pt>
    <dgm:pt modelId="{F3F19B5E-3697-488F-B3C2-0F9395648041}" type="pres">
      <dgm:prSet presAssocID="{E680C122-1DC8-4F74-91FF-1C78B3BA0F2B}" presName="linearFlow" presStyleCnt="0">
        <dgm:presLayoutVars>
          <dgm:dir/>
          <dgm:animLvl val="lvl"/>
          <dgm:resizeHandles val="exact"/>
        </dgm:presLayoutVars>
      </dgm:prSet>
      <dgm:spPr/>
    </dgm:pt>
    <dgm:pt modelId="{0C2C83D6-5922-48BF-9ADB-C5D3CE049AC0}" type="pres">
      <dgm:prSet presAssocID="{7A0C1952-DC8C-4685-9F56-8BB301BEC116}" presName="composite" presStyleCnt="0"/>
      <dgm:spPr/>
    </dgm:pt>
    <dgm:pt modelId="{EBEA9F69-81DB-4448-904C-CF4AB3C3E2F7}" type="pres">
      <dgm:prSet presAssocID="{7A0C1952-DC8C-4685-9F56-8BB301BEC1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0CDD42-9114-4821-A5E5-E9F0EFB0B78F}" type="pres">
      <dgm:prSet presAssocID="{7A0C1952-DC8C-4685-9F56-8BB301BEC116}" presName="parSh" presStyleLbl="node1" presStyleIdx="0" presStyleCnt="3"/>
      <dgm:spPr/>
    </dgm:pt>
    <dgm:pt modelId="{836F5BB1-C3C1-4DC6-8ACF-3A7B475DDA7C}" type="pres">
      <dgm:prSet presAssocID="{7A0C1952-DC8C-4685-9F56-8BB301BEC11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022E65-4A25-4DDD-9A78-BB6A5A9DF373}" type="pres">
      <dgm:prSet presAssocID="{AD8BDFCD-CCFF-475F-9C36-4F572E826DA9}" presName="sibTrans" presStyleLbl="sibTrans2D1" presStyleIdx="0" presStyleCnt="2"/>
      <dgm:spPr/>
    </dgm:pt>
    <dgm:pt modelId="{7876C10F-551A-4C8B-86BA-B674AC023C27}" type="pres">
      <dgm:prSet presAssocID="{AD8BDFCD-CCFF-475F-9C36-4F572E826DA9}" presName="connTx" presStyleLbl="sibTrans2D1" presStyleIdx="0" presStyleCnt="2"/>
      <dgm:spPr/>
    </dgm:pt>
    <dgm:pt modelId="{B7C9CFFC-B9F7-4766-8A67-3375868D13F6}" type="pres">
      <dgm:prSet presAssocID="{89109FD7-5586-42FB-9722-5129495F0089}" presName="composite" presStyleCnt="0"/>
      <dgm:spPr/>
    </dgm:pt>
    <dgm:pt modelId="{EF30E146-1C3A-4044-A216-5002C6413633}" type="pres">
      <dgm:prSet presAssocID="{89109FD7-5586-42FB-9722-5129495F008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24BB8F-6A98-41F0-8BDE-4FCF1B963F7E}" type="pres">
      <dgm:prSet presAssocID="{89109FD7-5586-42FB-9722-5129495F0089}" presName="parSh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72BBF54-9C70-471B-B529-C44411D2017C}" type="pres">
      <dgm:prSet presAssocID="{89109FD7-5586-42FB-9722-5129495F008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4A879-007F-478D-82C9-BC721EDA93AC}" type="pres">
      <dgm:prSet presAssocID="{3278A066-551D-4198-8A66-14653071012B}" presName="sibTrans" presStyleLbl="sibTrans2D1" presStyleIdx="1" presStyleCnt="2"/>
      <dgm:spPr/>
    </dgm:pt>
    <dgm:pt modelId="{58C60587-F8EB-4377-9061-B08CAFA12B5A}" type="pres">
      <dgm:prSet presAssocID="{3278A066-551D-4198-8A66-14653071012B}" presName="connTx" presStyleLbl="sibTrans2D1" presStyleIdx="1" presStyleCnt="2"/>
      <dgm:spPr/>
    </dgm:pt>
    <dgm:pt modelId="{4DBE7381-1590-4E39-8EC6-D069F4FE0E44}" type="pres">
      <dgm:prSet presAssocID="{B1A80141-99E9-49F1-9E12-7F1561165CD1}" presName="composite" presStyleCnt="0"/>
      <dgm:spPr/>
    </dgm:pt>
    <dgm:pt modelId="{3C98CDB1-2579-48A6-BDA6-68107B16797A}" type="pres">
      <dgm:prSet presAssocID="{B1A80141-99E9-49F1-9E12-7F1561165CD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5AC437-6DF8-4B7E-8BC8-F5C8A8B259B0}" type="pres">
      <dgm:prSet presAssocID="{B1A80141-99E9-49F1-9E12-7F1561165CD1}" presName="parSh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A33F481-9891-4573-86F2-AC65F1ACC8DE}" type="pres">
      <dgm:prSet presAssocID="{B1A80141-99E9-49F1-9E12-7F1561165CD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AE113-6F05-48F2-9ACB-5A3271051DEF}" type="presOf" srcId="{89109FD7-5586-42FB-9722-5129495F0089}" destId="{EF30E146-1C3A-4044-A216-5002C6413633}" srcOrd="0" destOrd="0" presId="urn:microsoft.com/office/officeart/2005/8/layout/process3"/>
    <dgm:cxn modelId="{EBC060C7-5E2B-4731-8A8A-BBDF794D7F9F}" type="presOf" srcId="{B1A80141-99E9-49F1-9E12-7F1561165CD1}" destId="{855AC437-6DF8-4B7E-8BC8-F5C8A8B259B0}" srcOrd="1" destOrd="0" presId="urn:microsoft.com/office/officeart/2005/8/layout/process3"/>
    <dgm:cxn modelId="{690E51BD-9D34-489B-821D-8040CB8A2DC3}" type="presOf" srcId="{E680C122-1DC8-4F74-91FF-1C78B3BA0F2B}" destId="{F3F19B5E-3697-488F-B3C2-0F9395648041}" srcOrd="0" destOrd="0" presId="urn:microsoft.com/office/officeart/2005/8/layout/process3"/>
    <dgm:cxn modelId="{E95442E7-A13F-499B-9921-A67CF212B2B5}" type="presOf" srcId="{3278A066-551D-4198-8A66-14653071012B}" destId="{D994A879-007F-478D-82C9-BC721EDA93AC}" srcOrd="0" destOrd="0" presId="urn:microsoft.com/office/officeart/2005/8/layout/process3"/>
    <dgm:cxn modelId="{48866A25-42E7-4CFF-A5D9-9B5B92285953}" srcId="{E680C122-1DC8-4F74-91FF-1C78B3BA0F2B}" destId="{B1A80141-99E9-49F1-9E12-7F1561165CD1}" srcOrd="2" destOrd="0" parTransId="{7E6C0052-D454-4B89-A893-C82BCE767B33}" sibTransId="{3C85C7B8-E177-44CF-BAF6-8D31B63A1A2A}"/>
    <dgm:cxn modelId="{48BFCD0E-78C3-460F-BFD9-6C01ED787279}" srcId="{E680C122-1DC8-4F74-91FF-1C78B3BA0F2B}" destId="{7A0C1952-DC8C-4685-9F56-8BB301BEC116}" srcOrd="0" destOrd="0" parTransId="{D2561D37-AE49-412D-898C-A923311530FE}" sibTransId="{AD8BDFCD-CCFF-475F-9C36-4F572E826DA9}"/>
    <dgm:cxn modelId="{3F111FA9-AC90-4803-A599-31D56E46112C}" type="presOf" srcId="{AD8BDFCD-CCFF-475F-9C36-4F572E826DA9}" destId="{76022E65-4A25-4DDD-9A78-BB6A5A9DF373}" srcOrd="0" destOrd="0" presId="urn:microsoft.com/office/officeart/2005/8/layout/process3"/>
    <dgm:cxn modelId="{F589F856-C03A-42E8-B93F-F38950496447}" srcId="{E680C122-1DC8-4F74-91FF-1C78B3BA0F2B}" destId="{89109FD7-5586-42FB-9722-5129495F0089}" srcOrd="1" destOrd="0" parTransId="{419CBEB4-AEDB-401B-A892-6523A42049D4}" sibTransId="{3278A066-551D-4198-8A66-14653071012B}"/>
    <dgm:cxn modelId="{D359312E-617E-4AEF-812A-C85EF5353164}" srcId="{B1A80141-99E9-49F1-9E12-7F1561165CD1}" destId="{16F68640-0597-4926-BBA0-F78352162599}" srcOrd="1" destOrd="0" parTransId="{7A515F4C-7ED3-456D-8432-71B7C98347E0}" sibTransId="{1CB64B59-669C-4F3B-AD74-7BF7C5AB1CDD}"/>
    <dgm:cxn modelId="{F91B7507-5340-4E92-8789-7922A5EB37DF}" srcId="{B1A80141-99E9-49F1-9E12-7F1561165CD1}" destId="{890AA417-F4A3-4501-951C-FFC9E53DC474}" srcOrd="0" destOrd="0" parTransId="{964726BF-13A9-4EA7-A7E5-718C030E170D}" sibTransId="{B0D0C6AA-6761-4BEC-8F2A-DB7F29BDF81C}"/>
    <dgm:cxn modelId="{37173ED9-6E2B-4049-9286-65E20FB83096}" srcId="{7A0C1952-DC8C-4685-9F56-8BB301BEC116}" destId="{68CC4996-6F82-420A-A119-0A2BAD22CA57}" srcOrd="2" destOrd="0" parTransId="{AF7B340F-66BF-4182-8D88-D0B2C7321E65}" sibTransId="{D2397F48-6934-4A75-A182-E6F3C2DFF610}"/>
    <dgm:cxn modelId="{FED918ED-90DA-428B-A8CA-EB4F0019A11B}" type="presOf" srcId="{536C205E-8C68-4DB3-A44E-A0772414AD46}" destId="{836F5BB1-C3C1-4DC6-8ACF-3A7B475DDA7C}" srcOrd="0" destOrd="1" presId="urn:microsoft.com/office/officeart/2005/8/layout/process3"/>
    <dgm:cxn modelId="{595CAADA-C08F-4C54-9DC9-E6C4E5C96721}" type="presOf" srcId="{5ECB7DB2-7633-43E7-BF99-30754C85D32F}" destId="{072BBF54-9C70-471B-B529-C44411D2017C}" srcOrd="0" destOrd="1" presId="urn:microsoft.com/office/officeart/2005/8/layout/process3"/>
    <dgm:cxn modelId="{61A33E46-A1C5-4632-A018-7A04ABB684E7}" srcId="{89109FD7-5586-42FB-9722-5129495F0089}" destId="{5ECB7DB2-7633-43E7-BF99-30754C85D32F}" srcOrd="1" destOrd="0" parTransId="{239EEB65-B220-41B4-A604-5FF86A7EF79D}" sibTransId="{79803211-D581-4002-A8BD-FB7D1F175443}"/>
    <dgm:cxn modelId="{70B21925-3449-4F7B-8F2B-FC6C78B18B24}" srcId="{89109FD7-5586-42FB-9722-5129495F0089}" destId="{EDF5E75F-5F19-49D8-847E-90E2BE715F37}" srcOrd="0" destOrd="0" parTransId="{B5D2B98C-5FFB-43ED-99CB-58057779FF8F}" sibTransId="{2A676471-BE37-4341-8852-B83D4E61C98E}"/>
    <dgm:cxn modelId="{DC6BA3C1-D60F-48DF-9454-3841255E933F}" type="presOf" srcId="{890AA417-F4A3-4501-951C-FFC9E53DC474}" destId="{7A33F481-9891-4573-86F2-AC65F1ACC8DE}" srcOrd="0" destOrd="0" presId="urn:microsoft.com/office/officeart/2005/8/layout/process3"/>
    <dgm:cxn modelId="{40391F9D-7692-40D3-BD74-E24AFDA0335A}" type="presOf" srcId="{89109FD7-5586-42FB-9722-5129495F0089}" destId="{0C24BB8F-6A98-41F0-8BDE-4FCF1B963F7E}" srcOrd="1" destOrd="0" presId="urn:microsoft.com/office/officeart/2005/8/layout/process3"/>
    <dgm:cxn modelId="{A0613B52-9308-4D41-AE19-DBDB0360DE15}" type="presOf" srcId="{68CC4996-6F82-420A-A119-0A2BAD22CA57}" destId="{836F5BB1-C3C1-4DC6-8ACF-3A7B475DDA7C}" srcOrd="0" destOrd="2" presId="urn:microsoft.com/office/officeart/2005/8/layout/process3"/>
    <dgm:cxn modelId="{F4E6A154-3E05-4D8E-AA13-EB6ECD81EFEA}" type="presOf" srcId="{AD8BDFCD-CCFF-475F-9C36-4F572E826DA9}" destId="{7876C10F-551A-4C8B-86BA-B674AC023C27}" srcOrd="1" destOrd="0" presId="urn:microsoft.com/office/officeart/2005/8/layout/process3"/>
    <dgm:cxn modelId="{CA3768AC-4D89-4524-B85B-99D771DC01CE}" type="presOf" srcId="{16F68640-0597-4926-BBA0-F78352162599}" destId="{7A33F481-9891-4573-86F2-AC65F1ACC8DE}" srcOrd="0" destOrd="1" presId="urn:microsoft.com/office/officeart/2005/8/layout/process3"/>
    <dgm:cxn modelId="{F49C520E-5706-4743-BC1A-FF9F9938039C}" type="presOf" srcId="{163475B8-8657-44CE-8A8C-5FA87D2B1F86}" destId="{836F5BB1-C3C1-4DC6-8ACF-3A7B475DDA7C}" srcOrd="0" destOrd="0" presId="urn:microsoft.com/office/officeart/2005/8/layout/process3"/>
    <dgm:cxn modelId="{72FFD34F-728E-45C4-831E-BD45EE3E13C8}" type="presOf" srcId="{B1A80141-99E9-49F1-9E12-7F1561165CD1}" destId="{3C98CDB1-2579-48A6-BDA6-68107B16797A}" srcOrd="0" destOrd="0" presId="urn:microsoft.com/office/officeart/2005/8/layout/process3"/>
    <dgm:cxn modelId="{792D1C09-E2F6-4D7E-B66E-907451C6F916}" type="presOf" srcId="{7A0C1952-DC8C-4685-9F56-8BB301BEC116}" destId="{190CDD42-9114-4821-A5E5-E9F0EFB0B78F}" srcOrd="1" destOrd="0" presId="urn:microsoft.com/office/officeart/2005/8/layout/process3"/>
    <dgm:cxn modelId="{288C798C-AAD4-4DA1-990E-1432681FE9F3}" type="presOf" srcId="{7A0C1952-DC8C-4685-9F56-8BB301BEC116}" destId="{EBEA9F69-81DB-4448-904C-CF4AB3C3E2F7}" srcOrd="0" destOrd="0" presId="urn:microsoft.com/office/officeart/2005/8/layout/process3"/>
    <dgm:cxn modelId="{B8EA2440-6488-48C9-A5D1-080B70E6DC14}" srcId="{7A0C1952-DC8C-4685-9F56-8BB301BEC116}" destId="{536C205E-8C68-4DB3-A44E-A0772414AD46}" srcOrd="1" destOrd="0" parTransId="{737DCF24-C7A0-4478-B2E7-98C432CF9891}" sibTransId="{2839C0C5-B1E0-4744-831C-5B5284861F84}"/>
    <dgm:cxn modelId="{12953800-82BB-4D95-B60B-E0A86D3D7818}" type="presOf" srcId="{EDF5E75F-5F19-49D8-847E-90E2BE715F37}" destId="{072BBF54-9C70-471B-B529-C44411D2017C}" srcOrd="0" destOrd="0" presId="urn:microsoft.com/office/officeart/2005/8/layout/process3"/>
    <dgm:cxn modelId="{585451F7-DA1B-4B82-95B9-4ACA3E122B4D}" type="presOf" srcId="{3278A066-551D-4198-8A66-14653071012B}" destId="{58C60587-F8EB-4377-9061-B08CAFA12B5A}" srcOrd="1" destOrd="0" presId="urn:microsoft.com/office/officeart/2005/8/layout/process3"/>
    <dgm:cxn modelId="{62AB8A97-BAD7-4930-9F72-36DA821CF2D3}" srcId="{7A0C1952-DC8C-4685-9F56-8BB301BEC116}" destId="{163475B8-8657-44CE-8A8C-5FA87D2B1F86}" srcOrd="0" destOrd="0" parTransId="{1072E34A-D6D0-4B14-88A0-30497FD4B9C7}" sibTransId="{8BDF26E3-DA5E-4E82-B1DC-EFCDCEC6EED8}"/>
    <dgm:cxn modelId="{8BB8A6CD-C9E2-4ADE-B849-575FCF1BAB04}" type="presParOf" srcId="{F3F19B5E-3697-488F-B3C2-0F9395648041}" destId="{0C2C83D6-5922-48BF-9ADB-C5D3CE049AC0}" srcOrd="0" destOrd="0" presId="urn:microsoft.com/office/officeart/2005/8/layout/process3"/>
    <dgm:cxn modelId="{E96E0477-7AE1-4342-B7BC-A5463EED58C8}" type="presParOf" srcId="{0C2C83D6-5922-48BF-9ADB-C5D3CE049AC0}" destId="{EBEA9F69-81DB-4448-904C-CF4AB3C3E2F7}" srcOrd="0" destOrd="0" presId="urn:microsoft.com/office/officeart/2005/8/layout/process3"/>
    <dgm:cxn modelId="{1325A8FB-AA73-4FC8-8311-709726BE1180}" type="presParOf" srcId="{0C2C83D6-5922-48BF-9ADB-C5D3CE049AC0}" destId="{190CDD42-9114-4821-A5E5-E9F0EFB0B78F}" srcOrd="1" destOrd="0" presId="urn:microsoft.com/office/officeart/2005/8/layout/process3"/>
    <dgm:cxn modelId="{87DECF93-A955-4881-BCDC-F7D21E6B63C1}" type="presParOf" srcId="{0C2C83D6-5922-48BF-9ADB-C5D3CE049AC0}" destId="{836F5BB1-C3C1-4DC6-8ACF-3A7B475DDA7C}" srcOrd="2" destOrd="0" presId="urn:microsoft.com/office/officeart/2005/8/layout/process3"/>
    <dgm:cxn modelId="{1930AED3-3596-45CB-80F4-5F70F70F68C9}" type="presParOf" srcId="{F3F19B5E-3697-488F-B3C2-0F9395648041}" destId="{76022E65-4A25-4DDD-9A78-BB6A5A9DF373}" srcOrd="1" destOrd="0" presId="urn:microsoft.com/office/officeart/2005/8/layout/process3"/>
    <dgm:cxn modelId="{43069C57-118C-4555-8FFE-46322049803D}" type="presParOf" srcId="{76022E65-4A25-4DDD-9A78-BB6A5A9DF373}" destId="{7876C10F-551A-4C8B-86BA-B674AC023C27}" srcOrd="0" destOrd="0" presId="urn:microsoft.com/office/officeart/2005/8/layout/process3"/>
    <dgm:cxn modelId="{425AD4DF-0B6E-4050-AA96-302DFCD8D752}" type="presParOf" srcId="{F3F19B5E-3697-488F-B3C2-0F9395648041}" destId="{B7C9CFFC-B9F7-4766-8A67-3375868D13F6}" srcOrd="2" destOrd="0" presId="urn:microsoft.com/office/officeart/2005/8/layout/process3"/>
    <dgm:cxn modelId="{E6259D2D-F491-4086-9FD2-AB5D23B9C529}" type="presParOf" srcId="{B7C9CFFC-B9F7-4766-8A67-3375868D13F6}" destId="{EF30E146-1C3A-4044-A216-5002C6413633}" srcOrd="0" destOrd="0" presId="urn:microsoft.com/office/officeart/2005/8/layout/process3"/>
    <dgm:cxn modelId="{107910F3-3FE6-4962-87C1-A1A347B00C4E}" type="presParOf" srcId="{B7C9CFFC-B9F7-4766-8A67-3375868D13F6}" destId="{0C24BB8F-6A98-41F0-8BDE-4FCF1B963F7E}" srcOrd="1" destOrd="0" presId="urn:microsoft.com/office/officeart/2005/8/layout/process3"/>
    <dgm:cxn modelId="{532A3909-ADA3-42C4-A4A2-A198209E45C2}" type="presParOf" srcId="{B7C9CFFC-B9F7-4766-8A67-3375868D13F6}" destId="{072BBF54-9C70-471B-B529-C44411D2017C}" srcOrd="2" destOrd="0" presId="urn:microsoft.com/office/officeart/2005/8/layout/process3"/>
    <dgm:cxn modelId="{4C336197-7A72-4D62-97D7-6E43B390FCB8}" type="presParOf" srcId="{F3F19B5E-3697-488F-B3C2-0F9395648041}" destId="{D994A879-007F-478D-82C9-BC721EDA93AC}" srcOrd="3" destOrd="0" presId="urn:microsoft.com/office/officeart/2005/8/layout/process3"/>
    <dgm:cxn modelId="{9BADF4DF-17FB-4A55-B98C-761E0DE2C07A}" type="presParOf" srcId="{D994A879-007F-478D-82C9-BC721EDA93AC}" destId="{58C60587-F8EB-4377-9061-B08CAFA12B5A}" srcOrd="0" destOrd="0" presId="urn:microsoft.com/office/officeart/2005/8/layout/process3"/>
    <dgm:cxn modelId="{584A08E5-6153-4EB9-82A9-D44B8A800699}" type="presParOf" srcId="{F3F19B5E-3697-488F-B3C2-0F9395648041}" destId="{4DBE7381-1590-4E39-8EC6-D069F4FE0E44}" srcOrd="4" destOrd="0" presId="urn:microsoft.com/office/officeart/2005/8/layout/process3"/>
    <dgm:cxn modelId="{A74FA31B-558A-45BE-807A-F1BE8767DC0F}" type="presParOf" srcId="{4DBE7381-1590-4E39-8EC6-D069F4FE0E44}" destId="{3C98CDB1-2579-48A6-BDA6-68107B16797A}" srcOrd="0" destOrd="0" presId="urn:microsoft.com/office/officeart/2005/8/layout/process3"/>
    <dgm:cxn modelId="{21E8DA82-E3DC-476D-88DB-2A4EE9355326}" type="presParOf" srcId="{4DBE7381-1590-4E39-8EC6-D069F4FE0E44}" destId="{855AC437-6DF8-4B7E-8BC8-F5C8A8B259B0}" srcOrd="1" destOrd="0" presId="urn:microsoft.com/office/officeart/2005/8/layout/process3"/>
    <dgm:cxn modelId="{7E4EFEFF-1A84-46A4-9435-6645431D3B94}" type="presParOf" srcId="{4DBE7381-1590-4E39-8EC6-D069F4FE0E44}" destId="{7A33F481-9891-4573-86F2-AC65F1ACC8D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DFDD-B782-4B4F-ADE4-EC35C326858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85A98-DE67-406B-BFAD-9513EF450358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분석</a:t>
          </a:r>
          <a:endParaRPr lang="ko-KR" altLang="en-US" dirty="0"/>
        </a:p>
      </dgm:t>
    </dgm:pt>
    <dgm:pt modelId="{28C53B20-9B3A-42FA-A35C-F1FBAF8C9137}" type="parTrans" cxnId="{D248585E-8D10-48E3-8765-3EF4800E6B25}">
      <dgm:prSet/>
      <dgm:spPr/>
      <dgm:t>
        <a:bodyPr/>
        <a:lstStyle/>
        <a:p>
          <a:pPr latinLnBrk="1"/>
          <a:endParaRPr lang="ko-KR" altLang="en-US"/>
        </a:p>
      </dgm:t>
    </dgm:pt>
    <dgm:pt modelId="{874833B5-E598-462C-81ED-BB9106E3E9D4}" type="sibTrans" cxnId="{D248585E-8D10-48E3-8765-3EF4800E6B25}">
      <dgm:prSet/>
      <dgm:spPr/>
      <dgm:t>
        <a:bodyPr/>
        <a:lstStyle/>
        <a:p>
          <a:pPr latinLnBrk="1"/>
          <a:endParaRPr lang="ko-KR" altLang="en-US"/>
        </a:p>
      </dgm:t>
    </dgm:pt>
    <dgm:pt modelId="{B858EF93-D084-4F90-82F7-D6C1559FA34D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명세서 작성</a:t>
          </a:r>
          <a:endParaRPr lang="ko-KR" altLang="en-US" dirty="0"/>
        </a:p>
      </dgm:t>
    </dgm:pt>
    <dgm:pt modelId="{5D285922-A52C-430E-B36A-AFEEE70C53C9}" type="parTrans" cxnId="{7CA1EFB1-5310-4A24-B206-9A9A361CAAE0}">
      <dgm:prSet/>
      <dgm:spPr/>
      <dgm:t>
        <a:bodyPr/>
        <a:lstStyle/>
        <a:p>
          <a:pPr latinLnBrk="1"/>
          <a:endParaRPr lang="ko-KR" altLang="en-US"/>
        </a:p>
      </dgm:t>
    </dgm:pt>
    <dgm:pt modelId="{5C20A4B0-D4BB-4B29-BD80-59B5ED23303E}" type="sibTrans" cxnId="{7CA1EFB1-5310-4A24-B206-9A9A361CAAE0}">
      <dgm:prSet/>
      <dgm:spPr/>
      <dgm:t>
        <a:bodyPr/>
        <a:lstStyle/>
        <a:p>
          <a:pPr latinLnBrk="1"/>
          <a:endParaRPr lang="ko-KR" altLang="en-US"/>
        </a:p>
      </dgm:t>
    </dgm:pt>
    <dgm:pt modelId="{9A1C786B-0A80-4C57-85FD-9A2F582CBE20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계획서</a:t>
          </a:r>
          <a:endParaRPr lang="ko-KR" altLang="en-US" dirty="0"/>
        </a:p>
      </dgm:t>
    </dgm:pt>
    <dgm:pt modelId="{0CCFF3F6-3975-4E52-87B3-258BC0615589}" type="parTrans" cxnId="{1D3E4073-BC76-4F88-9E58-99D6589DE02B}">
      <dgm:prSet/>
      <dgm:spPr/>
      <dgm:t>
        <a:bodyPr/>
        <a:lstStyle/>
        <a:p>
          <a:pPr latinLnBrk="1"/>
          <a:endParaRPr lang="ko-KR" altLang="en-US"/>
        </a:p>
      </dgm:t>
    </dgm:pt>
    <dgm:pt modelId="{12BF4D5B-C28F-4ED3-847D-258EF78F783D}" type="sibTrans" cxnId="{1D3E4073-BC76-4F88-9E58-99D6589DE02B}">
      <dgm:prSet/>
      <dgm:spPr/>
      <dgm:t>
        <a:bodyPr/>
        <a:lstStyle/>
        <a:p>
          <a:pPr latinLnBrk="1"/>
          <a:endParaRPr lang="ko-KR" altLang="en-US"/>
        </a:p>
      </dgm:t>
    </dgm:pt>
    <dgm:pt modelId="{5DC32025-9EF5-4F73-B91D-09E2CC5DE71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계획서 작성</a:t>
          </a:r>
          <a:endParaRPr lang="ko-KR" altLang="en-US" dirty="0"/>
        </a:p>
      </dgm:t>
    </dgm:pt>
    <dgm:pt modelId="{73134283-E2B5-4F2A-AF56-7E38B7D9305B}" type="parTrans" cxnId="{167E17ED-7D57-40E6-AF85-07B31E2CA4B1}">
      <dgm:prSet/>
      <dgm:spPr/>
      <dgm:t>
        <a:bodyPr/>
        <a:lstStyle/>
        <a:p>
          <a:pPr latinLnBrk="1"/>
          <a:endParaRPr lang="ko-KR" altLang="en-US"/>
        </a:p>
      </dgm:t>
    </dgm:pt>
    <dgm:pt modelId="{1CBBA132-E114-4F2E-856E-100326029AD8}" type="sibTrans" cxnId="{167E17ED-7D57-40E6-AF85-07B31E2CA4B1}">
      <dgm:prSet/>
      <dgm:spPr/>
      <dgm:t>
        <a:bodyPr/>
        <a:lstStyle/>
        <a:p>
          <a:pPr latinLnBrk="1"/>
          <a:endParaRPr lang="ko-KR" altLang="en-US"/>
        </a:p>
      </dgm:t>
    </dgm:pt>
    <dgm:pt modelId="{85E23B05-CF6B-4C66-BA39-356000DB9D34}">
      <dgm:prSet phldrT="[텍스트]"/>
      <dgm:spPr/>
      <dgm:t>
        <a:bodyPr/>
        <a:lstStyle/>
        <a:p>
          <a:pPr latinLnBrk="1"/>
          <a:r>
            <a:rPr lang="ko-KR" altLang="en-US" dirty="0" smtClean="0"/>
            <a:t>설계</a:t>
          </a:r>
          <a:endParaRPr lang="ko-KR" altLang="en-US" dirty="0"/>
        </a:p>
      </dgm:t>
    </dgm:pt>
    <dgm:pt modelId="{C93BD3EE-3B23-42E3-9DDC-4FB2FAB8C8E4}" type="parTrans" cxnId="{A220AFC7-2264-45A1-B190-203CBB9CB4AF}">
      <dgm:prSet/>
      <dgm:spPr/>
      <dgm:t>
        <a:bodyPr/>
        <a:lstStyle/>
        <a:p>
          <a:pPr latinLnBrk="1"/>
          <a:endParaRPr lang="ko-KR" altLang="en-US"/>
        </a:p>
      </dgm:t>
    </dgm:pt>
    <dgm:pt modelId="{F0A98E0A-AF04-45AC-918D-70A713311B19}" type="sibTrans" cxnId="{A220AFC7-2264-45A1-B190-203CBB9CB4AF}">
      <dgm:prSet/>
      <dgm:spPr/>
      <dgm:t>
        <a:bodyPr/>
        <a:lstStyle/>
        <a:p>
          <a:pPr latinLnBrk="1"/>
          <a:endParaRPr lang="ko-KR" altLang="en-US"/>
        </a:p>
      </dgm:t>
    </dgm:pt>
    <dgm:pt modelId="{91CC16E1-694A-4967-8058-38C2ADA087A2}">
      <dgm:prSet phldrT="[텍스트]"/>
      <dgm:spPr/>
      <dgm:t>
        <a:bodyPr/>
        <a:lstStyle/>
        <a:p>
          <a:pPr latinLnBrk="1"/>
          <a:r>
            <a:rPr lang="ko-KR" altLang="en-US" dirty="0" smtClean="0"/>
            <a:t>설계서 작성</a:t>
          </a:r>
          <a:endParaRPr lang="ko-KR" altLang="en-US" dirty="0"/>
        </a:p>
      </dgm:t>
    </dgm:pt>
    <dgm:pt modelId="{0035EF90-794D-41AB-BDDB-83F56268E1D6}" type="parTrans" cxnId="{C6D67984-195F-4E87-A2CD-FBC81E2B4932}">
      <dgm:prSet/>
      <dgm:spPr/>
      <dgm:t>
        <a:bodyPr/>
        <a:lstStyle/>
        <a:p>
          <a:pPr latinLnBrk="1"/>
          <a:endParaRPr lang="ko-KR" altLang="en-US"/>
        </a:p>
      </dgm:t>
    </dgm:pt>
    <dgm:pt modelId="{9C9F642E-C07A-4AF6-99A5-8F1A1414702C}" type="sibTrans" cxnId="{C6D67984-195F-4E87-A2CD-FBC81E2B4932}">
      <dgm:prSet/>
      <dgm:spPr/>
      <dgm:t>
        <a:bodyPr/>
        <a:lstStyle/>
        <a:p>
          <a:pPr latinLnBrk="1"/>
          <a:endParaRPr lang="ko-KR" altLang="en-US"/>
        </a:p>
      </dgm:t>
    </dgm:pt>
    <dgm:pt modelId="{26BD9621-36D2-4776-BDAE-2246928464F1}">
      <dgm:prSet phldrT="[텍스트]"/>
      <dgm:spPr/>
      <dgm:t>
        <a:bodyPr/>
        <a:lstStyle/>
        <a:p>
          <a:pPr latinLnBrk="1"/>
          <a:r>
            <a:rPr lang="en-US" altLang="ko-KR" dirty="0" smtClean="0"/>
            <a:t>(2017-04-28)</a:t>
          </a:r>
          <a:endParaRPr lang="ko-KR" altLang="en-US" dirty="0"/>
        </a:p>
      </dgm:t>
    </dgm:pt>
    <dgm:pt modelId="{C10A65A2-59E4-47A3-982D-9CBEF8267EC2}" type="parTrans" cxnId="{40F160CA-A746-42E1-9ECB-FD02656519E1}">
      <dgm:prSet/>
      <dgm:spPr/>
      <dgm:t>
        <a:bodyPr/>
        <a:lstStyle/>
        <a:p>
          <a:pPr latinLnBrk="1"/>
          <a:endParaRPr lang="ko-KR" altLang="en-US"/>
        </a:p>
      </dgm:t>
    </dgm:pt>
    <dgm:pt modelId="{995C1B85-8561-499F-BDE9-17D753960CA4}" type="sibTrans" cxnId="{40F160CA-A746-42E1-9ECB-FD02656519E1}">
      <dgm:prSet/>
      <dgm:spPr/>
      <dgm:t>
        <a:bodyPr/>
        <a:lstStyle/>
        <a:p>
          <a:pPr latinLnBrk="1"/>
          <a:endParaRPr lang="ko-KR" altLang="en-US"/>
        </a:p>
      </dgm:t>
    </dgm:pt>
    <dgm:pt modelId="{26A345B8-F403-4A95-A7D6-64FC72E20F30}">
      <dgm:prSet phldrT="[텍스트]"/>
      <dgm:spPr/>
      <dgm:t>
        <a:bodyPr/>
        <a:lstStyle/>
        <a:p>
          <a:pPr latinLnBrk="1"/>
          <a:r>
            <a:rPr lang="en-US" altLang="ko-KR" dirty="0" smtClean="0"/>
            <a:t>(2017-05-10)</a:t>
          </a:r>
          <a:endParaRPr lang="ko-KR" altLang="en-US" dirty="0"/>
        </a:p>
      </dgm:t>
    </dgm:pt>
    <dgm:pt modelId="{BB6B2AFD-EF28-4A45-8C8D-A8C2C2513536}" type="parTrans" cxnId="{300F165E-A7AC-46D4-AE86-28E97FF67604}">
      <dgm:prSet/>
      <dgm:spPr/>
      <dgm:t>
        <a:bodyPr/>
        <a:lstStyle/>
        <a:p>
          <a:pPr latinLnBrk="1"/>
          <a:endParaRPr lang="ko-KR" altLang="en-US"/>
        </a:p>
      </dgm:t>
    </dgm:pt>
    <dgm:pt modelId="{8753B84C-DC6D-471D-9A85-5CDA05C6C417}" type="sibTrans" cxnId="{300F165E-A7AC-46D4-AE86-28E97FF67604}">
      <dgm:prSet/>
      <dgm:spPr/>
      <dgm:t>
        <a:bodyPr/>
        <a:lstStyle/>
        <a:p>
          <a:pPr latinLnBrk="1"/>
          <a:endParaRPr lang="ko-KR" altLang="en-US"/>
        </a:p>
      </dgm:t>
    </dgm:pt>
    <dgm:pt modelId="{7F741015-0BCC-4E51-A5D7-0322306A569A}">
      <dgm:prSet phldrT="[텍스트]"/>
      <dgm:spPr/>
      <dgm:t>
        <a:bodyPr/>
        <a:lstStyle/>
        <a:p>
          <a:pPr latinLnBrk="1"/>
          <a:r>
            <a:rPr lang="en-US" altLang="ko-KR" dirty="0" smtClean="0"/>
            <a:t>(2017-05-21)</a:t>
          </a:r>
          <a:endParaRPr lang="ko-KR" altLang="en-US" dirty="0"/>
        </a:p>
      </dgm:t>
    </dgm:pt>
    <dgm:pt modelId="{0EBB5D5F-189F-49B9-8819-79CCEC905FE9}" type="parTrans" cxnId="{B4CEE132-00BC-4B05-9197-358B797929B0}">
      <dgm:prSet/>
      <dgm:spPr/>
      <dgm:t>
        <a:bodyPr/>
        <a:lstStyle/>
        <a:p>
          <a:pPr latinLnBrk="1"/>
          <a:endParaRPr lang="ko-KR" altLang="en-US"/>
        </a:p>
      </dgm:t>
    </dgm:pt>
    <dgm:pt modelId="{A8F507D6-28D1-4990-9FEE-B45543D23950}" type="sibTrans" cxnId="{B4CEE132-00BC-4B05-9197-358B797929B0}">
      <dgm:prSet/>
      <dgm:spPr/>
      <dgm:t>
        <a:bodyPr/>
        <a:lstStyle/>
        <a:p>
          <a:pPr latinLnBrk="1"/>
          <a:endParaRPr lang="ko-KR" altLang="en-US"/>
        </a:p>
      </dgm:t>
    </dgm:pt>
    <dgm:pt modelId="{EE5B0762-EE81-41A1-9F93-EB759FB97D5B}" type="pres">
      <dgm:prSet presAssocID="{B750DFDD-B782-4B4F-ADE4-EC35C3268581}" presName="linearFlow" presStyleCnt="0">
        <dgm:presLayoutVars>
          <dgm:dir/>
          <dgm:animLvl val="lvl"/>
          <dgm:resizeHandles val="exact"/>
        </dgm:presLayoutVars>
      </dgm:prSet>
      <dgm:spPr/>
    </dgm:pt>
    <dgm:pt modelId="{15F04DA5-0408-4F52-B640-C80F064B7C64}" type="pres">
      <dgm:prSet presAssocID="{68485A98-DE67-406B-BFAD-9513EF450358}" presName="composite" presStyleCnt="0"/>
      <dgm:spPr/>
    </dgm:pt>
    <dgm:pt modelId="{8F476383-3785-4398-8FA3-E0D55ADBAFBB}" type="pres">
      <dgm:prSet presAssocID="{68485A98-DE67-406B-BFAD-9513EF45035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0DFF2-9865-48D2-AC87-74995BE858F1}" type="pres">
      <dgm:prSet presAssocID="{68485A98-DE67-406B-BFAD-9513EF450358}" presName="parSh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11DBE30-AEA0-4A3A-8F7B-2526DCDE7164}" type="pres">
      <dgm:prSet presAssocID="{68485A98-DE67-406B-BFAD-9513EF450358}" presName="desTx" presStyleLbl="fgAcc1" presStyleIdx="0" presStyleCnt="3">
        <dgm:presLayoutVars>
          <dgm:bulletEnabled val="1"/>
        </dgm:presLayoutVars>
      </dgm:prSet>
      <dgm:spPr/>
    </dgm:pt>
    <dgm:pt modelId="{AC97F9E9-BBEC-4FF2-8A2B-232A6DD805B9}" type="pres">
      <dgm:prSet presAssocID="{874833B5-E598-462C-81ED-BB9106E3E9D4}" presName="sibTrans" presStyleLbl="sibTrans2D1" presStyleIdx="0" presStyleCnt="2"/>
      <dgm:spPr/>
    </dgm:pt>
    <dgm:pt modelId="{2AB4A822-FB32-4C24-A4FA-9F38D4E55BC7}" type="pres">
      <dgm:prSet presAssocID="{874833B5-E598-462C-81ED-BB9106E3E9D4}" presName="connTx" presStyleLbl="sibTrans2D1" presStyleIdx="0" presStyleCnt="2"/>
      <dgm:spPr/>
    </dgm:pt>
    <dgm:pt modelId="{E5C4D39B-1718-46B1-8F9F-B9661DDA89E8}" type="pres">
      <dgm:prSet presAssocID="{9A1C786B-0A80-4C57-85FD-9A2F582CBE20}" presName="composite" presStyleCnt="0"/>
      <dgm:spPr/>
    </dgm:pt>
    <dgm:pt modelId="{1A60AF4C-28CB-45AB-9E96-BE5F9627B8CC}" type="pres">
      <dgm:prSet presAssocID="{9A1C786B-0A80-4C57-85FD-9A2F582CBE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9AF199-2073-4544-91C6-2E83178C9818}" type="pres">
      <dgm:prSet presAssocID="{9A1C786B-0A80-4C57-85FD-9A2F582CBE20}" presName="parSh" presStyleLbl="node1" presStyleIdx="1" presStyleCnt="3"/>
      <dgm:spPr/>
    </dgm:pt>
    <dgm:pt modelId="{59CC7DBE-2CF0-422C-A4E8-B813944ECCD8}" type="pres">
      <dgm:prSet presAssocID="{9A1C786B-0A80-4C57-85FD-9A2F582CBE2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89EB0-AC51-49B2-89DA-61AADFC5AB08}" type="pres">
      <dgm:prSet presAssocID="{12BF4D5B-C28F-4ED3-847D-258EF78F783D}" presName="sibTrans" presStyleLbl="sibTrans2D1" presStyleIdx="1" presStyleCnt="2"/>
      <dgm:spPr/>
    </dgm:pt>
    <dgm:pt modelId="{1E6391A3-6936-4E35-B9E4-1A97308B827E}" type="pres">
      <dgm:prSet presAssocID="{12BF4D5B-C28F-4ED3-847D-258EF78F783D}" presName="connTx" presStyleLbl="sibTrans2D1" presStyleIdx="1" presStyleCnt="2"/>
      <dgm:spPr/>
    </dgm:pt>
    <dgm:pt modelId="{77E83CC6-FF89-48CC-BC98-F2DDD87FFFD9}" type="pres">
      <dgm:prSet presAssocID="{85E23B05-CF6B-4C66-BA39-356000DB9D34}" presName="composite" presStyleCnt="0"/>
      <dgm:spPr/>
    </dgm:pt>
    <dgm:pt modelId="{B7966A94-F08B-4879-BC7B-EA84D317C30F}" type="pres">
      <dgm:prSet presAssocID="{85E23B05-CF6B-4C66-BA39-356000DB9D3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7146C0-0A4B-4EAF-A265-C28DEDF58554}" type="pres">
      <dgm:prSet presAssocID="{85E23B05-CF6B-4C66-BA39-356000DB9D34}" presName="parSh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870522E-14B8-478F-8C1D-3D0165E44E88}" type="pres">
      <dgm:prSet presAssocID="{85E23B05-CF6B-4C66-BA39-356000DB9D34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C144C8B-B282-41AE-88D5-B99FBCCFE539}" type="presOf" srcId="{B750DFDD-B782-4B4F-ADE4-EC35C3268581}" destId="{EE5B0762-EE81-41A1-9F93-EB759FB97D5B}" srcOrd="0" destOrd="0" presId="urn:microsoft.com/office/officeart/2005/8/layout/process3"/>
    <dgm:cxn modelId="{1D3253F7-CFF5-403F-A1BC-660182C6955C}" type="presOf" srcId="{26BD9621-36D2-4776-BDAE-2246928464F1}" destId="{E11DBE30-AEA0-4A3A-8F7B-2526DCDE7164}" srcOrd="0" destOrd="1" presId="urn:microsoft.com/office/officeart/2005/8/layout/process3"/>
    <dgm:cxn modelId="{F39C8E0D-1031-414A-B4C7-DD92E5B62B75}" type="presOf" srcId="{874833B5-E598-462C-81ED-BB9106E3E9D4}" destId="{2AB4A822-FB32-4C24-A4FA-9F38D4E55BC7}" srcOrd="1" destOrd="0" presId="urn:microsoft.com/office/officeart/2005/8/layout/process3"/>
    <dgm:cxn modelId="{1D3E4073-BC76-4F88-9E58-99D6589DE02B}" srcId="{B750DFDD-B782-4B4F-ADE4-EC35C3268581}" destId="{9A1C786B-0A80-4C57-85FD-9A2F582CBE20}" srcOrd="1" destOrd="0" parTransId="{0CCFF3F6-3975-4E52-87B3-258BC0615589}" sibTransId="{12BF4D5B-C28F-4ED3-847D-258EF78F783D}"/>
    <dgm:cxn modelId="{D1C698DD-68AC-4228-B3DC-D35FB1CC8DAC}" type="presOf" srcId="{12BF4D5B-C28F-4ED3-847D-258EF78F783D}" destId="{1E6391A3-6936-4E35-B9E4-1A97308B827E}" srcOrd="1" destOrd="0" presId="urn:microsoft.com/office/officeart/2005/8/layout/process3"/>
    <dgm:cxn modelId="{7CA1EFB1-5310-4A24-B206-9A9A361CAAE0}" srcId="{68485A98-DE67-406B-BFAD-9513EF450358}" destId="{B858EF93-D084-4F90-82F7-D6C1559FA34D}" srcOrd="0" destOrd="0" parTransId="{5D285922-A52C-430E-B36A-AFEEE70C53C9}" sibTransId="{5C20A4B0-D4BB-4B29-BD80-59B5ED23303E}"/>
    <dgm:cxn modelId="{8ADC05A1-5903-4EFC-B299-99ED253F0B07}" type="presOf" srcId="{874833B5-E598-462C-81ED-BB9106E3E9D4}" destId="{AC97F9E9-BBEC-4FF2-8A2B-232A6DD805B9}" srcOrd="0" destOrd="0" presId="urn:microsoft.com/office/officeart/2005/8/layout/process3"/>
    <dgm:cxn modelId="{EA091A87-F7B0-4341-B8C5-C473A541E7A9}" type="presOf" srcId="{12BF4D5B-C28F-4ED3-847D-258EF78F783D}" destId="{9C389EB0-AC51-49B2-89DA-61AADFC5AB08}" srcOrd="0" destOrd="0" presId="urn:microsoft.com/office/officeart/2005/8/layout/process3"/>
    <dgm:cxn modelId="{9C8EDE25-B4FF-4776-8937-A17883B933AB}" type="presOf" srcId="{85E23B05-CF6B-4C66-BA39-356000DB9D34}" destId="{EA7146C0-0A4B-4EAF-A265-C28DEDF58554}" srcOrd="1" destOrd="0" presId="urn:microsoft.com/office/officeart/2005/8/layout/process3"/>
    <dgm:cxn modelId="{C3E8B273-F310-4C82-90DD-3AAC87546994}" type="presOf" srcId="{5DC32025-9EF5-4F73-B91D-09E2CC5DE716}" destId="{59CC7DBE-2CF0-422C-A4E8-B813944ECCD8}" srcOrd="0" destOrd="0" presId="urn:microsoft.com/office/officeart/2005/8/layout/process3"/>
    <dgm:cxn modelId="{2ADE9BA4-EC29-43C2-8006-057EFB7A25FC}" type="presOf" srcId="{9A1C786B-0A80-4C57-85FD-9A2F582CBE20}" destId="{499AF199-2073-4544-91C6-2E83178C9818}" srcOrd="1" destOrd="0" presId="urn:microsoft.com/office/officeart/2005/8/layout/process3"/>
    <dgm:cxn modelId="{D248585E-8D10-48E3-8765-3EF4800E6B25}" srcId="{B750DFDD-B782-4B4F-ADE4-EC35C3268581}" destId="{68485A98-DE67-406B-BFAD-9513EF450358}" srcOrd="0" destOrd="0" parTransId="{28C53B20-9B3A-42FA-A35C-F1FBAF8C9137}" sibTransId="{874833B5-E598-462C-81ED-BB9106E3E9D4}"/>
    <dgm:cxn modelId="{2BDDE8BA-C588-4E34-AE12-81DC9C6DE7B0}" type="presOf" srcId="{68485A98-DE67-406B-BFAD-9513EF450358}" destId="{86F0DFF2-9865-48D2-AC87-74995BE858F1}" srcOrd="1" destOrd="0" presId="urn:microsoft.com/office/officeart/2005/8/layout/process3"/>
    <dgm:cxn modelId="{78383B82-77A9-437D-8E57-56D0D391D808}" type="presOf" srcId="{85E23B05-CF6B-4C66-BA39-356000DB9D34}" destId="{B7966A94-F08B-4879-BC7B-EA84D317C30F}" srcOrd="0" destOrd="0" presId="urn:microsoft.com/office/officeart/2005/8/layout/process3"/>
    <dgm:cxn modelId="{78676FED-3CC5-489E-A7AD-889020133C7C}" type="presOf" srcId="{91CC16E1-694A-4967-8058-38C2ADA087A2}" destId="{F870522E-14B8-478F-8C1D-3D0165E44E88}" srcOrd="0" destOrd="0" presId="urn:microsoft.com/office/officeart/2005/8/layout/process3"/>
    <dgm:cxn modelId="{DD163FE8-AA10-4113-A899-E924C1AA6009}" type="presOf" srcId="{26A345B8-F403-4A95-A7D6-64FC72E20F30}" destId="{59CC7DBE-2CF0-422C-A4E8-B813944ECCD8}" srcOrd="0" destOrd="1" presId="urn:microsoft.com/office/officeart/2005/8/layout/process3"/>
    <dgm:cxn modelId="{167E17ED-7D57-40E6-AF85-07B31E2CA4B1}" srcId="{9A1C786B-0A80-4C57-85FD-9A2F582CBE20}" destId="{5DC32025-9EF5-4F73-B91D-09E2CC5DE716}" srcOrd="0" destOrd="0" parTransId="{73134283-E2B5-4F2A-AF56-7E38B7D9305B}" sibTransId="{1CBBA132-E114-4F2E-856E-100326029AD8}"/>
    <dgm:cxn modelId="{40F160CA-A746-42E1-9ECB-FD02656519E1}" srcId="{68485A98-DE67-406B-BFAD-9513EF450358}" destId="{26BD9621-36D2-4776-BDAE-2246928464F1}" srcOrd="1" destOrd="0" parTransId="{C10A65A2-59E4-47A3-982D-9CBEF8267EC2}" sibTransId="{995C1B85-8561-499F-BDE9-17D753960CA4}"/>
    <dgm:cxn modelId="{421B0142-F24F-4012-BF81-BC36B24FD63B}" type="presOf" srcId="{68485A98-DE67-406B-BFAD-9513EF450358}" destId="{8F476383-3785-4398-8FA3-E0D55ADBAFBB}" srcOrd="0" destOrd="0" presId="urn:microsoft.com/office/officeart/2005/8/layout/process3"/>
    <dgm:cxn modelId="{D63B11C7-9660-457E-B0FD-C7BDF8DB6C43}" type="presOf" srcId="{B858EF93-D084-4F90-82F7-D6C1559FA34D}" destId="{E11DBE30-AEA0-4A3A-8F7B-2526DCDE7164}" srcOrd="0" destOrd="0" presId="urn:microsoft.com/office/officeart/2005/8/layout/process3"/>
    <dgm:cxn modelId="{C6D67984-195F-4E87-A2CD-FBC81E2B4932}" srcId="{85E23B05-CF6B-4C66-BA39-356000DB9D34}" destId="{91CC16E1-694A-4967-8058-38C2ADA087A2}" srcOrd="0" destOrd="0" parTransId="{0035EF90-794D-41AB-BDDB-83F56268E1D6}" sibTransId="{9C9F642E-C07A-4AF6-99A5-8F1A1414702C}"/>
    <dgm:cxn modelId="{A220AFC7-2264-45A1-B190-203CBB9CB4AF}" srcId="{B750DFDD-B782-4B4F-ADE4-EC35C3268581}" destId="{85E23B05-CF6B-4C66-BA39-356000DB9D34}" srcOrd="2" destOrd="0" parTransId="{C93BD3EE-3B23-42E3-9DDC-4FB2FAB8C8E4}" sibTransId="{F0A98E0A-AF04-45AC-918D-70A713311B19}"/>
    <dgm:cxn modelId="{B4CEE132-00BC-4B05-9197-358B797929B0}" srcId="{85E23B05-CF6B-4C66-BA39-356000DB9D34}" destId="{7F741015-0BCC-4E51-A5D7-0322306A569A}" srcOrd="1" destOrd="0" parTransId="{0EBB5D5F-189F-49B9-8819-79CCEC905FE9}" sibTransId="{A8F507D6-28D1-4990-9FEE-B45543D23950}"/>
    <dgm:cxn modelId="{300F165E-A7AC-46D4-AE86-28E97FF67604}" srcId="{9A1C786B-0A80-4C57-85FD-9A2F582CBE20}" destId="{26A345B8-F403-4A95-A7D6-64FC72E20F30}" srcOrd="1" destOrd="0" parTransId="{BB6B2AFD-EF28-4A45-8C8D-A8C2C2513536}" sibTransId="{8753B84C-DC6D-471D-9A85-5CDA05C6C417}"/>
    <dgm:cxn modelId="{D7760BF9-D9B0-4173-A93D-F3E07B8FF86E}" type="presOf" srcId="{7F741015-0BCC-4E51-A5D7-0322306A569A}" destId="{F870522E-14B8-478F-8C1D-3D0165E44E88}" srcOrd="0" destOrd="1" presId="urn:microsoft.com/office/officeart/2005/8/layout/process3"/>
    <dgm:cxn modelId="{A1FBB029-B0FC-436D-91C3-0D7A3FF106A3}" type="presOf" srcId="{9A1C786B-0A80-4C57-85FD-9A2F582CBE20}" destId="{1A60AF4C-28CB-45AB-9E96-BE5F9627B8CC}" srcOrd="0" destOrd="0" presId="urn:microsoft.com/office/officeart/2005/8/layout/process3"/>
    <dgm:cxn modelId="{A5C0D308-023A-4752-AFDE-CFA6524186BE}" type="presParOf" srcId="{EE5B0762-EE81-41A1-9F93-EB759FB97D5B}" destId="{15F04DA5-0408-4F52-B640-C80F064B7C64}" srcOrd="0" destOrd="0" presId="urn:microsoft.com/office/officeart/2005/8/layout/process3"/>
    <dgm:cxn modelId="{545905AD-F726-4255-A7B1-70762FAD26C4}" type="presParOf" srcId="{15F04DA5-0408-4F52-B640-C80F064B7C64}" destId="{8F476383-3785-4398-8FA3-E0D55ADBAFBB}" srcOrd="0" destOrd="0" presId="urn:microsoft.com/office/officeart/2005/8/layout/process3"/>
    <dgm:cxn modelId="{4E59A448-BADD-41B2-A81D-C0BD622167DB}" type="presParOf" srcId="{15F04DA5-0408-4F52-B640-C80F064B7C64}" destId="{86F0DFF2-9865-48D2-AC87-74995BE858F1}" srcOrd="1" destOrd="0" presId="urn:microsoft.com/office/officeart/2005/8/layout/process3"/>
    <dgm:cxn modelId="{A5B44919-4388-4DF9-83EC-E031F6E92856}" type="presParOf" srcId="{15F04DA5-0408-4F52-B640-C80F064B7C64}" destId="{E11DBE30-AEA0-4A3A-8F7B-2526DCDE7164}" srcOrd="2" destOrd="0" presId="urn:microsoft.com/office/officeart/2005/8/layout/process3"/>
    <dgm:cxn modelId="{21572D82-4A7F-4B43-9FC9-74A128C1E071}" type="presParOf" srcId="{EE5B0762-EE81-41A1-9F93-EB759FB97D5B}" destId="{AC97F9E9-BBEC-4FF2-8A2B-232A6DD805B9}" srcOrd="1" destOrd="0" presId="urn:microsoft.com/office/officeart/2005/8/layout/process3"/>
    <dgm:cxn modelId="{0E3EAC0D-1469-48E4-89F5-093EF94CE663}" type="presParOf" srcId="{AC97F9E9-BBEC-4FF2-8A2B-232A6DD805B9}" destId="{2AB4A822-FB32-4C24-A4FA-9F38D4E55BC7}" srcOrd="0" destOrd="0" presId="urn:microsoft.com/office/officeart/2005/8/layout/process3"/>
    <dgm:cxn modelId="{A4B3382A-6BCE-4975-9924-21102A640F5E}" type="presParOf" srcId="{EE5B0762-EE81-41A1-9F93-EB759FB97D5B}" destId="{E5C4D39B-1718-46B1-8F9F-B9661DDA89E8}" srcOrd="2" destOrd="0" presId="urn:microsoft.com/office/officeart/2005/8/layout/process3"/>
    <dgm:cxn modelId="{E0E9358D-1D54-4687-9A37-ABA481F1E557}" type="presParOf" srcId="{E5C4D39B-1718-46B1-8F9F-B9661DDA89E8}" destId="{1A60AF4C-28CB-45AB-9E96-BE5F9627B8CC}" srcOrd="0" destOrd="0" presId="urn:microsoft.com/office/officeart/2005/8/layout/process3"/>
    <dgm:cxn modelId="{02E95CAA-C492-4B6C-A5C2-6E07ABE115A2}" type="presParOf" srcId="{E5C4D39B-1718-46B1-8F9F-B9661DDA89E8}" destId="{499AF199-2073-4544-91C6-2E83178C9818}" srcOrd="1" destOrd="0" presId="urn:microsoft.com/office/officeart/2005/8/layout/process3"/>
    <dgm:cxn modelId="{182386BC-D3C1-4D63-9FD3-48ADBF653D77}" type="presParOf" srcId="{E5C4D39B-1718-46B1-8F9F-B9661DDA89E8}" destId="{59CC7DBE-2CF0-422C-A4E8-B813944ECCD8}" srcOrd="2" destOrd="0" presId="urn:microsoft.com/office/officeart/2005/8/layout/process3"/>
    <dgm:cxn modelId="{0D8CBA8E-EA5B-4809-9DF3-AE7588746ADE}" type="presParOf" srcId="{EE5B0762-EE81-41A1-9F93-EB759FB97D5B}" destId="{9C389EB0-AC51-49B2-89DA-61AADFC5AB08}" srcOrd="3" destOrd="0" presId="urn:microsoft.com/office/officeart/2005/8/layout/process3"/>
    <dgm:cxn modelId="{93E7F79E-6388-47A2-BFBE-4C3CBA39F852}" type="presParOf" srcId="{9C389EB0-AC51-49B2-89DA-61AADFC5AB08}" destId="{1E6391A3-6936-4E35-B9E4-1A97308B827E}" srcOrd="0" destOrd="0" presId="urn:microsoft.com/office/officeart/2005/8/layout/process3"/>
    <dgm:cxn modelId="{39141CFF-7DA0-4A6F-81C9-EC613866980C}" type="presParOf" srcId="{EE5B0762-EE81-41A1-9F93-EB759FB97D5B}" destId="{77E83CC6-FF89-48CC-BC98-F2DDD87FFFD9}" srcOrd="4" destOrd="0" presId="urn:microsoft.com/office/officeart/2005/8/layout/process3"/>
    <dgm:cxn modelId="{EC6332E7-279A-4D95-A593-31B31484C2AA}" type="presParOf" srcId="{77E83CC6-FF89-48CC-BC98-F2DDD87FFFD9}" destId="{B7966A94-F08B-4879-BC7B-EA84D317C30F}" srcOrd="0" destOrd="0" presId="urn:microsoft.com/office/officeart/2005/8/layout/process3"/>
    <dgm:cxn modelId="{DD790848-FC9F-412B-8990-C5E98DC214E1}" type="presParOf" srcId="{77E83CC6-FF89-48CC-BC98-F2DDD87FFFD9}" destId="{EA7146C0-0A4B-4EAF-A265-C28DEDF58554}" srcOrd="1" destOrd="0" presId="urn:microsoft.com/office/officeart/2005/8/layout/process3"/>
    <dgm:cxn modelId="{BE54E865-EE02-4FFD-BC3B-A2A5D9638EA3}" type="presParOf" srcId="{77E83CC6-FF89-48CC-BC98-F2DDD87FFFD9}" destId="{F870522E-14B8-478F-8C1D-3D0165E44E8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216E1F-DE43-4617-9496-53093BC312E1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983A7CAF-F98F-4D09-968D-9E0AD1193CCB}">
      <dgm:prSet phldrT="[텍스트]"/>
      <dgm:spPr/>
      <dgm:t>
        <a:bodyPr/>
        <a:lstStyle/>
        <a:p>
          <a:pPr latinLnBrk="1"/>
          <a:r>
            <a:rPr lang="ko-KR" dirty="0" smtClean="0"/>
            <a:t>대학생을 위한 과목별</a:t>
          </a:r>
          <a:r>
            <a:rPr lang="en-US" dirty="0" smtClean="0"/>
            <a:t> To do List </a:t>
          </a:r>
          <a:r>
            <a:rPr lang="ko-KR" dirty="0" smtClean="0"/>
            <a:t>관리 프로그램</a:t>
          </a:r>
          <a:endParaRPr lang="ko-KR" altLang="en-US" dirty="0"/>
        </a:p>
      </dgm:t>
    </dgm:pt>
    <dgm:pt modelId="{1A8771D0-BFA7-482E-9B58-EEAF80355124}" type="parTrans" cxnId="{BADA82C1-742F-46E7-9DD7-59ED90D7349E}">
      <dgm:prSet/>
      <dgm:spPr/>
      <dgm:t>
        <a:bodyPr/>
        <a:lstStyle/>
        <a:p>
          <a:pPr latinLnBrk="1"/>
          <a:endParaRPr lang="ko-KR" altLang="en-US"/>
        </a:p>
      </dgm:t>
    </dgm:pt>
    <dgm:pt modelId="{91680645-B53F-434A-BC4F-437BFE7E49FA}" type="sibTrans" cxnId="{BADA82C1-742F-46E7-9DD7-59ED90D7349E}">
      <dgm:prSet/>
      <dgm:spPr/>
      <dgm:t>
        <a:bodyPr/>
        <a:lstStyle/>
        <a:p>
          <a:pPr latinLnBrk="1"/>
          <a:endParaRPr lang="ko-KR" altLang="en-US"/>
        </a:p>
      </dgm:t>
    </dgm:pt>
    <dgm:pt modelId="{FF7A1E56-58B6-43A0-9C56-314D2F5C9ACD}">
      <dgm:prSet phldrT="[텍스트]"/>
      <dgm:spPr/>
      <dgm:t>
        <a:bodyPr/>
        <a:lstStyle/>
        <a:p>
          <a:pPr latinLnBrk="1"/>
          <a:r>
            <a:rPr lang="ko-KR" altLang="en-US" dirty="0" smtClean="0"/>
            <a:t>개발</a:t>
          </a:r>
          <a:endParaRPr lang="ko-KR" altLang="en-US" dirty="0"/>
        </a:p>
      </dgm:t>
    </dgm:pt>
    <dgm:pt modelId="{E450EF73-93ED-4357-9FFD-357FD9C0378D}" type="parTrans" cxnId="{2F7B0384-FFD2-48DC-856C-BEDCB7F6649A}">
      <dgm:prSet/>
      <dgm:spPr/>
      <dgm:t>
        <a:bodyPr/>
        <a:lstStyle/>
        <a:p>
          <a:pPr latinLnBrk="1"/>
          <a:endParaRPr lang="ko-KR" altLang="en-US"/>
        </a:p>
      </dgm:t>
    </dgm:pt>
    <dgm:pt modelId="{9C63D6B0-8204-4238-BD05-1595FC946022}" type="sibTrans" cxnId="{2F7B0384-FFD2-48DC-856C-BEDCB7F6649A}">
      <dgm:prSet/>
      <dgm:spPr/>
      <dgm:t>
        <a:bodyPr/>
        <a:lstStyle/>
        <a:p>
          <a:pPr latinLnBrk="1"/>
          <a:endParaRPr lang="ko-KR" altLang="en-US"/>
        </a:p>
      </dgm:t>
    </dgm:pt>
    <dgm:pt modelId="{28BC263E-D167-4ECB-AC02-263D032D2CDE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작업</a:t>
          </a:r>
          <a:endParaRPr lang="ko-KR" altLang="en-US" dirty="0"/>
        </a:p>
      </dgm:t>
    </dgm:pt>
    <dgm:pt modelId="{733F813A-AECD-4254-AA6C-C81D1C0130CB}" type="parTrans" cxnId="{F3FCE78F-12DE-49E7-8F22-B3E7ABFC0270}">
      <dgm:prSet/>
      <dgm:spPr/>
      <dgm:t>
        <a:bodyPr/>
        <a:lstStyle/>
        <a:p>
          <a:pPr latinLnBrk="1"/>
          <a:endParaRPr lang="ko-KR" altLang="en-US"/>
        </a:p>
      </dgm:t>
    </dgm:pt>
    <dgm:pt modelId="{0E04710F-B281-4AC0-B1A3-5E79B00A672F}" type="sibTrans" cxnId="{F3FCE78F-12DE-49E7-8F22-B3E7ABFC0270}">
      <dgm:prSet/>
      <dgm:spPr/>
      <dgm:t>
        <a:bodyPr/>
        <a:lstStyle/>
        <a:p>
          <a:pPr latinLnBrk="1"/>
          <a:endParaRPr lang="ko-KR" altLang="en-US"/>
        </a:p>
      </dgm:t>
    </dgm:pt>
    <dgm:pt modelId="{1B2505BE-98A4-4E3F-91DD-C651735F77C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테스팅</a:t>
          </a:r>
          <a:endParaRPr lang="ko-KR" altLang="en-US" dirty="0"/>
        </a:p>
      </dgm:t>
    </dgm:pt>
    <dgm:pt modelId="{CBD51089-15BB-4CF1-A3FD-44A7BF287C57}" type="parTrans" cxnId="{750951CB-9B75-4A71-913F-4E092459DD09}">
      <dgm:prSet/>
      <dgm:spPr/>
      <dgm:t>
        <a:bodyPr/>
        <a:lstStyle/>
        <a:p>
          <a:pPr latinLnBrk="1"/>
          <a:endParaRPr lang="ko-KR" altLang="en-US"/>
        </a:p>
      </dgm:t>
    </dgm:pt>
    <dgm:pt modelId="{1804B40C-7761-4509-BA6A-D573BC4EBDAB}" type="sibTrans" cxnId="{750951CB-9B75-4A71-913F-4E092459DD09}">
      <dgm:prSet/>
      <dgm:spPr/>
      <dgm:t>
        <a:bodyPr/>
        <a:lstStyle/>
        <a:p>
          <a:pPr latinLnBrk="1"/>
          <a:endParaRPr lang="ko-KR" altLang="en-US"/>
        </a:p>
      </dgm:t>
    </dgm:pt>
    <dgm:pt modelId="{68FA8132-F224-4F8F-AB10-075D844EE63B}">
      <dgm:prSet phldrT="[텍스트]"/>
      <dgm:spPr/>
      <dgm:t>
        <a:bodyPr/>
        <a:lstStyle/>
        <a:p>
          <a:pPr latinLnBrk="1"/>
          <a:r>
            <a:rPr lang="ko-KR" altLang="en-US" dirty="0" smtClean="0"/>
            <a:t>발표</a:t>
          </a:r>
          <a:endParaRPr lang="ko-KR" altLang="en-US" dirty="0"/>
        </a:p>
      </dgm:t>
    </dgm:pt>
    <dgm:pt modelId="{66F117E3-77CC-45CA-82AB-E83BE8EA9744}" type="parTrans" cxnId="{9EC25E10-CEEF-4389-99E6-0699EF8FEF16}">
      <dgm:prSet/>
      <dgm:spPr/>
      <dgm:t>
        <a:bodyPr/>
        <a:lstStyle/>
        <a:p>
          <a:pPr latinLnBrk="1"/>
          <a:endParaRPr lang="ko-KR" altLang="en-US"/>
        </a:p>
      </dgm:t>
    </dgm:pt>
    <dgm:pt modelId="{D0B45E07-83A0-4CFD-8C23-AC38C02CAC9C}" type="sibTrans" cxnId="{9EC25E10-CEEF-4389-99E6-0699EF8FEF16}">
      <dgm:prSet/>
      <dgm:spPr/>
      <dgm:t>
        <a:bodyPr/>
        <a:lstStyle/>
        <a:p>
          <a:pPr latinLnBrk="1"/>
          <a:endParaRPr lang="ko-KR" altLang="en-US"/>
        </a:p>
      </dgm:t>
    </dgm:pt>
    <dgm:pt modelId="{615E400C-4D9C-42E7-8D1C-0005B06F1B20}">
      <dgm:prSet phldrT="[텍스트]"/>
      <dgm:spPr/>
      <dgm:t>
        <a:bodyPr/>
        <a:lstStyle/>
        <a:p>
          <a:pPr latinLnBrk="1"/>
          <a:r>
            <a:rPr lang="en-US" altLang="ko-KR" dirty="0" smtClean="0"/>
            <a:t>(UC01) </a:t>
          </a:r>
          <a:r>
            <a:rPr lang="ko-KR" altLang="en-US" dirty="0" smtClean="0"/>
            <a:t>과목을 등록할 수 있게 한다</a:t>
          </a:r>
          <a:endParaRPr lang="ko-KR" altLang="en-US" dirty="0"/>
        </a:p>
      </dgm:t>
    </dgm:pt>
    <dgm:pt modelId="{C789C2B1-7601-4490-A4A0-CD6EAD76C84A}" type="parTrans" cxnId="{7A7238E2-C211-46C6-8990-04BC7C608B87}">
      <dgm:prSet/>
      <dgm:spPr/>
      <dgm:t>
        <a:bodyPr/>
        <a:lstStyle/>
        <a:p>
          <a:pPr latinLnBrk="1"/>
          <a:endParaRPr lang="ko-KR" altLang="en-US"/>
        </a:p>
      </dgm:t>
    </dgm:pt>
    <dgm:pt modelId="{DA7A2815-F5F3-4B1A-850F-B20F357A6145}" type="sibTrans" cxnId="{7A7238E2-C211-46C6-8990-04BC7C608B87}">
      <dgm:prSet/>
      <dgm:spPr/>
      <dgm:t>
        <a:bodyPr/>
        <a:lstStyle/>
        <a:p>
          <a:pPr latinLnBrk="1"/>
          <a:endParaRPr lang="ko-KR" altLang="en-US"/>
        </a:p>
      </dgm:t>
    </dgm:pt>
    <dgm:pt modelId="{1438B734-1E06-445A-931D-1BF3041B00E4}">
      <dgm:prSet phldrT="[텍스트]"/>
      <dgm:spPr/>
      <dgm:t>
        <a:bodyPr/>
        <a:lstStyle/>
        <a:p>
          <a:pPr latinLnBrk="1"/>
          <a:r>
            <a:rPr lang="en-US" altLang="ko-KR" dirty="0" smtClean="0"/>
            <a:t>(UC02) To do </a:t>
          </a:r>
          <a:r>
            <a:rPr lang="ko-KR" altLang="en-US" dirty="0" smtClean="0"/>
            <a:t>항목을</a:t>
          </a:r>
          <a:r>
            <a:rPr lang="en-US" altLang="ko-KR" dirty="0" smtClean="0"/>
            <a:t> </a:t>
          </a:r>
          <a:r>
            <a:rPr lang="ko-KR" altLang="en-US" dirty="0" smtClean="0"/>
            <a:t>등록할 수 있게 한다</a:t>
          </a:r>
          <a:endParaRPr lang="ko-KR" altLang="en-US" dirty="0"/>
        </a:p>
      </dgm:t>
    </dgm:pt>
    <dgm:pt modelId="{78F9E413-5651-4C53-949A-175FE5C9C47A}" type="parTrans" cxnId="{8393D653-1D9E-45BA-B14D-7E4D2BEAAD9E}">
      <dgm:prSet/>
      <dgm:spPr/>
      <dgm:t>
        <a:bodyPr/>
        <a:lstStyle/>
        <a:p>
          <a:pPr latinLnBrk="1"/>
          <a:endParaRPr lang="ko-KR" altLang="en-US"/>
        </a:p>
      </dgm:t>
    </dgm:pt>
    <dgm:pt modelId="{303F5D43-726D-45F0-909F-044B7483C0B8}" type="sibTrans" cxnId="{8393D653-1D9E-45BA-B14D-7E4D2BEAAD9E}">
      <dgm:prSet/>
      <dgm:spPr/>
      <dgm:t>
        <a:bodyPr/>
        <a:lstStyle/>
        <a:p>
          <a:pPr latinLnBrk="1"/>
          <a:endParaRPr lang="ko-KR" altLang="en-US"/>
        </a:p>
      </dgm:t>
    </dgm:pt>
    <dgm:pt modelId="{F8948F7D-5188-4DF0-8D2D-206CF9C8019A}">
      <dgm:prSet phldrT="[텍스트]"/>
      <dgm:spPr/>
      <dgm:t>
        <a:bodyPr/>
        <a:lstStyle/>
        <a:p>
          <a:pPr latinLnBrk="1"/>
          <a:r>
            <a:rPr lang="en-US" altLang="ko-KR" dirty="0" smtClean="0"/>
            <a:t>(UC03) </a:t>
          </a:r>
          <a:r>
            <a:rPr lang="ko-KR" altLang="en-US" dirty="0" smtClean="0"/>
            <a:t>중요한 </a:t>
          </a:r>
          <a:r>
            <a:rPr lang="en-US" altLang="ko-KR" dirty="0" smtClean="0"/>
            <a:t>To do </a:t>
          </a:r>
          <a:r>
            <a:rPr lang="ko-KR" altLang="en-US" dirty="0" smtClean="0"/>
            <a:t>항목에는 별도의 표시가 생기게 한다</a:t>
          </a:r>
          <a:endParaRPr lang="ko-KR" altLang="en-US" dirty="0"/>
        </a:p>
      </dgm:t>
    </dgm:pt>
    <dgm:pt modelId="{B57228DB-52F6-40AA-8C46-E9ED4A94721F}" type="parTrans" cxnId="{7A53448F-DF4F-45F1-8266-514C3C00AFDB}">
      <dgm:prSet/>
      <dgm:spPr/>
      <dgm:t>
        <a:bodyPr/>
        <a:lstStyle/>
        <a:p>
          <a:pPr latinLnBrk="1"/>
          <a:endParaRPr lang="ko-KR" altLang="en-US"/>
        </a:p>
      </dgm:t>
    </dgm:pt>
    <dgm:pt modelId="{76C86F53-AA31-435C-A819-FE613DF0644F}" type="sibTrans" cxnId="{7A53448F-DF4F-45F1-8266-514C3C00AFDB}">
      <dgm:prSet/>
      <dgm:spPr/>
      <dgm:t>
        <a:bodyPr/>
        <a:lstStyle/>
        <a:p>
          <a:pPr latinLnBrk="1"/>
          <a:endParaRPr lang="ko-KR" altLang="en-US"/>
        </a:p>
      </dgm:t>
    </dgm:pt>
    <dgm:pt modelId="{2F3CADD9-0BDE-4CDA-8770-27A258A2DF18}">
      <dgm:prSet phldrT="[텍스트]"/>
      <dgm:spPr/>
      <dgm:t>
        <a:bodyPr/>
        <a:lstStyle/>
        <a:p>
          <a:pPr latinLnBrk="1"/>
          <a:r>
            <a:rPr lang="en-US" altLang="ko-KR" dirty="0" smtClean="0"/>
            <a:t>(UC04) </a:t>
          </a:r>
          <a:r>
            <a:rPr lang="ko-KR" altLang="en-US" dirty="0" smtClean="0"/>
            <a:t>삭제 및 변경을 가능하게 한다</a:t>
          </a:r>
          <a:endParaRPr lang="ko-KR" altLang="en-US" dirty="0"/>
        </a:p>
      </dgm:t>
    </dgm:pt>
    <dgm:pt modelId="{76F6DD8D-FD50-40DC-A085-9D9887C81522}" type="parTrans" cxnId="{83CB023A-7F29-4A60-BD06-AA666A397FEA}">
      <dgm:prSet/>
      <dgm:spPr/>
      <dgm:t>
        <a:bodyPr/>
        <a:lstStyle/>
        <a:p>
          <a:pPr latinLnBrk="1"/>
          <a:endParaRPr lang="ko-KR" altLang="en-US"/>
        </a:p>
      </dgm:t>
    </dgm:pt>
    <dgm:pt modelId="{37E66FD2-56D9-435C-BB36-F7C2D9757FD0}" type="sibTrans" cxnId="{83CB023A-7F29-4A60-BD06-AA666A397FEA}">
      <dgm:prSet/>
      <dgm:spPr/>
      <dgm:t>
        <a:bodyPr/>
        <a:lstStyle/>
        <a:p>
          <a:pPr latinLnBrk="1"/>
          <a:endParaRPr lang="ko-KR" altLang="en-US"/>
        </a:p>
      </dgm:t>
    </dgm:pt>
    <dgm:pt modelId="{D23D9EDC-98BD-4E69-87D4-346BC3487FB0}">
      <dgm:prSet phldrT="[텍스트]"/>
      <dgm:spPr/>
      <dgm:t>
        <a:bodyPr/>
        <a:lstStyle/>
        <a:p>
          <a:pPr latinLnBrk="1"/>
          <a:r>
            <a:rPr lang="en-US" altLang="ko-KR" dirty="0" smtClean="0"/>
            <a:t>(UC05) </a:t>
          </a:r>
          <a:r>
            <a:rPr lang="ko-KR" altLang="en-US" dirty="0" smtClean="0"/>
            <a:t>정렬이 되게 한다</a:t>
          </a:r>
          <a:endParaRPr lang="ko-KR" altLang="en-US" dirty="0"/>
        </a:p>
      </dgm:t>
    </dgm:pt>
    <dgm:pt modelId="{2F584A53-25A6-4302-8CE2-474D307B75E3}" type="parTrans" cxnId="{3241CB4B-9B25-421D-8874-6308CF933841}">
      <dgm:prSet/>
      <dgm:spPr/>
      <dgm:t>
        <a:bodyPr/>
        <a:lstStyle/>
        <a:p>
          <a:pPr latinLnBrk="1"/>
          <a:endParaRPr lang="ko-KR" altLang="en-US"/>
        </a:p>
      </dgm:t>
    </dgm:pt>
    <dgm:pt modelId="{CD7A2088-C31A-463E-B311-00D4CEDCBB65}" type="sibTrans" cxnId="{3241CB4B-9B25-421D-8874-6308CF933841}">
      <dgm:prSet/>
      <dgm:spPr/>
      <dgm:t>
        <a:bodyPr/>
        <a:lstStyle/>
        <a:p>
          <a:pPr latinLnBrk="1"/>
          <a:endParaRPr lang="ko-KR" altLang="en-US"/>
        </a:p>
      </dgm:t>
    </dgm:pt>
    <dgm:pt modelId="{5D8ABA63-10F1-48EB-983F-0EEBB0F1AA28}">
      <dgm:prSet phldrT="[텍스트]"/>
      <dgm:spPr/>
      <dgm:t>
        <a:bodyPr/>
        <a:lstStyle/>
        <a:p>
          <a:pPr latinLnBrk="1"/>
          <a:r>
            <a:rPr lang="en-US" altLang="ko-KR" dirty="0" smtClean="0"/>
            <a:t>(UC06) D-day</a:t>
          </a:r>
          <a:r>
            <a:rPr lang="ko-KR" altLang="en-US" dirty="0" smtClean="0"/>
            <a:t>를 마감 기한과 현재 날짜로 계산되게 한다</a:t>
          </a:r>
          <a:endParaRPr lang="ko-KR" altLang="en-US" dirty="0"/>
        </a:p>
      </dgm:t>
    </dgm:pt>
    <dgm:pt modelId="{9CFE35ED-3CF9-47FA-AA87-512F22BDA366}" type="parTrans" cxnId="{9E4B88A8-7983-42DB-B822-33E12110DA7B}">
      <dgm:prSet/>
      <dgm:spPr/>
      <dgm:t>
        <a:bodyPr/>
        <a:lstStyle/>
        <a:p>
          <a:pPr latinLnBrk="1"/>
          <a:endParaRPr lang="ko-KR" altLang="en-US"/>
        </a:p>
      </dgm:t>
    </dgm:pt>
    <dgm:pt modelId="{49BE2B07-E4BA-4D53-9C84-D64FCDC3ADDC}" type="sibTrans" cxnId="{9E4B88A8-7983-42DB-B822-33E12110DA7B}">
      <dgm:prSet/>
      <dgm:spPr/>
      <dgm:t>
        <a:bodyPr/>
        <a:lstStyle/>
        <a:p>
          <a:pPr latinLnBrk="1"/>
          <a:endParaRPr lang="ko-KR" altLang="en-US"/>
        </a:p>
      </dgm:t>
    </dgm:pt>
    <dgm:pt modelId="{3DE99AF7-D238-4455-8803-04617FD8E3CD}">
      <dgm:prSet phldrT="[텍스트]"/>
      <dgm:spPr/>
      <dgm:t>
        <a:bodyPr/>
        <a:lstStyle/>
        <a:p>
          <a:pPr latinLnBrk="1"/>
          <a:r>
            <a:rPr lang="en-US" altLang="ko-KR" dirty="0" smtClean="0"/>
            <a:t>(UC07) </a:t>
          </a:r>
          <a:r>
            <a:rPr lang="ko-KR" altLang="en-US" dirty="0" smtClean="0"/>
            <a:t>달력에 </a:t>
          </a:r>
          <a:r>
            <a:rPr lang="en-US" altLang="ko-KR" dirty="0" smtClean="0"/>
            <a:t>To do </a:t>
          </a:r>
          <a:r>
            <a:rPr lang="ko-KR" altLang="en-US" dirty="0" smtClean="0"/>
            <a:t>항목들이 표시되게 한다</a:t>
          </a:r>
          <a:endParaRPr lang="ko-KR" altLang="en-US" dirty="0"/>
        </a:p>
      </dgm:t>
    </dgm:pt>
    <dgm:pt modelId="{B7FD6302-7A95-499D-B9DA-4B08A42D7A6C}" type="parTrans" cxnId="{4F643A14-7A70-4DE8-A25A-3005D7B62303}">
      <dgm:prSet/>
      <dgm:spPr/>
      <dgm:t>
        <a:bodyPr/>
        <a:lstStyle/>
        <a:p>
          <a:pPr latinLnBrk="1"/>
          <a:endParaRPr lang="ko-KR" altLang="en-US"/>
        </a:p>
      </dgm:t>
    </dgm:pt>
    <dgm:pt modelId="{0C2A5C65-B9F0-4768-A298-AE53582EEF96}" type="sibTrans" cxnId="{4F643A14-7A70-4DE8-A25A-3005D7B62303}">
      <dgm:prSet/>
      <dgm:spPr/>
      <dgm:t>
        <a:bodyPr/>
        <a:lstStyle/>
        <a:p>
          <a:pPr latinLnBrk="1"/>
          <a:endParaRPr lang="ko-KR" altLang="en-US"/>
        </a:p>
      </dgm:t>
    </dgm:pt>
    <dgm:pt modelId="{6E2136CE-F815-4597-8251-8DCE03E70AC6}">
      <dgm:prSet phldrT="[텍스트]"/>
      <dgm:spPr/>
      <dgm:t>
        <a:bodyPr/>
        <a:lstStyle/>
        <a:p>
          <a:pPr latinLnBrk="1"/>
          <a:r>
            <a:rPr lang="en-US" altLang="ko-KR" dirty="0" smtClean="0"/>
            <a:t>(UC08) To do </a:t>
          </a:r>
          <a:r>
            <a:rPr lang="ko-KR" altLang="en-US" dirty="0" smtClean="0"/>
            <a:t>항목에</a:t>
          </a:r>
          <a:r>
            <a:rPr lang="en-US" altLang="ko-KR" dirty="0" smtClean="0"/>
            <a:t> </a:t>
          </a:r>
          <a:r>
            <a:rPr lang="ko-KR" altLang="en-US" dirty="0" smtClean="0"/>
            <a:t>태그를 달 수 있게 한다</a:t>
          </a:r>
          <a:endParaRPr lang="ko-KR" altLang="en-US" dirty="0"/>
        </a:p>
      </dgm:t>
    </dgm:pt>
    <dgm:pt modelId="{A1EF3F18-E1EC-4669-872A-DDF9D05BCD0A}" type="parTrans" cxnId="{D1783312-DFFA-49F3-BB6D-B43CF47A3881}">
      <dgm:prSet/>
      <dgm:spPr/>
      <dgm:t>
        <a:bodyPr/>
        <a:lstStyle/>
        <a:p>
          <a:pPr latinLnBrk="1"/>
          <a:endParaRPr lang="ko-KR" altLang="en-US"/>
        </a:p>
      </dgm:t>
    </dgm:pt>
    <dgm:pt modelId="{A36DCFCF-2B3A-453E-A6E6-F621886EA3BE}" type="sibTrans" cxnId="{D1783312-DFFA-49F3-BB6D-B43CF47A3881}">
      <dgm:prSet/>
      <dgm:spPr/>
      <dgm:t>
        <a:bodyPr/>
        <a:lstStyle/>
        <a:p>
          <a:pPr latinLnBrk="1"/>
          <a:endParaRPr lang="ko-KR" altLang="en-US"/>
        </a:p>
      </dgm:t>
    </dgm:pt>
    <dgm:pt modelId="{BC8AF7CF-BAAB-4636-96B5-5321B23DC51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힘듬</a:t>
          </a:r>
          <a:endParaRPr lang="ko-KR" altLang="en-US" dirty="0"/>
        </a:p>
      </dgm:t>
    </dgm:pt>
    <dgm:pt modelId="{65A839E4-4BDB-4E06-9427-1DB015FA687A}" type="parTrans" cxnId="{4C7E5ED4-DEB0-4A9A-B4C4-2F08A11EF4B2}">
      <dgm:prSet/>
      <dgm:spPr/>
      <dgm:t>
        <a:bodyPr/>
        <a:lstStyle/>
        <a:p>
          <a:pPr latinLnBrk="1"/>
          <a:endParaRPr lang="ko-KR" altLang="en-US"/>
        </a:p>
      </dgm:t>
    </dgm:pt>
    <dgm:pt modelId="{6AAA2B5E-F647-4901-98A8-E59E9F7DF341}" type="sibTrans" cxnId="{4C7E5ED4-DEB0-4A9A-B4C4-2F08A11EF4B2}">
      <dgm:prSet/>
      <dgm:spPr/>
      <dgm:t>
        <a:bodyPr/>
        <a:lstStyle/>
        <a:p>
          <a:pPr latinLnBrk="1"/>
          <a:endParaRPr lang="ko-KR" altLang="en-US"/>
        </a:p>
      </dgm:t>
    </dgm:pt>
    <dgm:pt modelId="{48D253B6-99DC-4061-97C8-E59E00A49E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오래걸림</a:t>
          </a:r>
          <a:endParaRPr lang="ko-KR" altLang="en-US" dirty="0"/>
        </a:p>
      </dgm:t>
    </dgm:pt>
    <dgm:pt modelId="{E6CD5662-2CFE-4050-BF4B-204FBC831B29}" type="parTrans" cxnId="{BCBEB224-5BFA-4D68-B0F8-ECADFB47266A}">
      <dgm:prSet/>
      <dgm:spPr/>
      <dgm:t>
        <a:bodyPr/>
        <a:lstStyle/>
        <a:p>
          <a:pPr latinLnBrk="1"/>
          <a:endParaRPr lang="ko-KR" altLang="en-US"/>
        </a:p>
      </dgm:t>
    </dgm:pt>
    <dgm:pt modelId="{B2B5D86B-5FF8-41EF-A6AE-D1620E18491C}" type="sibTrans" cxnId="{BCBEB224-5BFA-4D68-B0F8-ECADFB47266A}">
      <dgm:prSet/>
      <dgm:spPr/>
      <dgm:t>
        <a:bodyPr/>
        <a:lstStyle/>
        <a:p>
          <a:pPr latinLnBrk="1"/>
          <a:endParaRPr lang="ko-KR" altLang="en-US"/>
        </a:p>
      </dgm:t>
    </dgm:pt>
    <dgm:pt modelId="{50050B0B-5BC9-4BE7-BEED-D310E2A1466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팀플</a:t>
          </a:r>
          <a:endParaRPr lang="ko-KR" altLang="en-US" dirty="0"/>
        </a:p>
      </dgm:t>
    </dgm:pt>
    <dgm:pt modelId="{BDB1FB93-A2F3-40FD-AAF5-4B804A20C3CA}" type="parTrans" cxnId="{F7E36C5B-7764-420C-BEAB-D65679764A4B}">
      <dgm:prSet/>
      <dgm:spPr/>
      <dgm:t>
        <a:bodyPr/>
        <a:lstStyle/>
        <a:p>
          <a:pPr latinLnBrk="1"/>
          <a:endParaRPr lang="ko-KR" altLang="en-US"/>
        </a:p>
      </dgm:t>
    </dgm:pt>
    <dgm:pt modelId="{C2F58CEC-1FA7-40D3-992C-503895273193}" type="sibTrans" cxnId="{F7E36C5B-7764-420C-BEAB-D65679764A4B}">
      <dgm:prSet/>
      <dgm:spPr/>
      <dgm:t>
        <a:bodyPr/>
        <a:lstStyle/>
        <a:p>
          <a:pPr latinLnBrk="1"/>
          <a:endParaRPr lang="ko-KR" altLang="en-US"/>
        </a:p>
      </dgm:t>
    </dgm:pt>
    <dgm:pt modelId="{BEABC28B-B70A-47A6-B5B0-FF8120AFB836}">
      <dgm:prSet phldrT="[텍스트]"/>
      <dgm:spPr/>
      <dgm:t>
        <a:bodyPr/>
        <a:lstStyle/>
        <a:p>
          <a:pPr latinLnBrk="1"/>
          <a:r>
            <a:rPr lang="en-US" altLang="ko-KR" dirty="0" smtClean="0"/>
            <a:t>D-day </a:t>
          </a:r>
          <a:r>
            <a:rPr lang="ko-KR" altLang="en-US" dirty="0" smtClean="0"/>
            <a:t>순으로 정렬되도록 한다</a:t>
          </a:r>
          <a:endParaRPr lang="ko-KR" altLang="en-US" dirty="0"/>
        </a:p>
      </dgm:t>
    </dgm:pt>
    <dgm:pt modelId="{60AA910A-6FDF-4A31-B12C-DA6D84C242A8}" type="parTrans" cxnId="{CAD55FB4-83D2-4BA0-BB78-706D0E55FFFC}">
      <dgm:prSet/>
      <dgm:spPr/>
      <dgm:t>
        <a:bodyPr/>
        <a:lstStyle/>
        <a:p>
          <a:pPr latinLnBrk="1"/>
          <a:endParaRPr lang="ko-KR" altLang="en-US"/>
        </a:p>
      </dgm:t>
    </dgm:pt>
    <dgm:pt modelId="{48138EA0-A95D-4978-9A11-8D7DC20EB07D}" type="sibTrans" cxnId="{CAD55FB4-83D2-4BA0-BB78-706D0E55FFFC}">
      <dgm:prSet/>
      <dgm:spPr/>
      <dgm:t>
        <a:bodyPr/>
        <a:lstStyle/>
        <a:p>
          <a:pPr latinLnBrk="1"/>
          <a:endParaRPr lang="ko-KR" altLang="en-US"/>
        </a:p>
      </dgm:t>
    </dgm:pt>
    <dgm:pt modelId="{0F894602-49B7-421D-A987-EE3D41400E79}">
      <dgm:prSet phldrT="[텍스트]"/>
      <dgm:spPr/>
      <dgm:t>
        <a:bodyPr/>
        <a:lstStyle/>
        <a:p>
          <a:pPr latinLnBrk="1"/>
          <a:r>
            <a:rPr lang="ko-KR" altLang="en-US" dirty="0" smtClean="0"/>
            <a:t>그 안에서 중요한 항목이 먼저 보이게 한다</a:t>
          </a:r>
          <a:endParaRPr lang="ko-KR" altLang="en-US" dirty="0"/>
        </a:p>
      </dgm:t>
    </dgm:pt>
    <dgm:pt modelId="{4795B732-C5E1-424D-977C-9AC9CAACC05D}" type="parTrans" cxnId="{8D09F242-A57F-4AB9-9823-890E3AA7EC35}">
      <dgm:prSet/>
      <dgm:spPr/>
      <dgm:t>
        <a:bodyPr/>
        <a:lstStyle/>
        <a:p>
          <a:pPr latinLnBrk="1"/>
          <a:endParaRPr lang="ko-KR" altLang="en-US"/>
        </a:p>
      </dgm:t>
    </dgm:pt>
    <dgm:pt modelId="{45B5A1D3-A9D7-43F9-A8C9-FA358E074481}" type="sibTrans" cxnId="{8D09F242-A57F-4AB9-9823-890E3AA7EC35}">
      <dgm:prSet/>
      <dgm:spPr/>
      <dgm:t>
        <a:bodyPr/>
        <a:lstStyle/>
        <a:p>
          <a:pPr latinLnBrk="1"/>
          <a:endParaRPr lang="ko-KR" altLang="en-US"/>
        </a:p>
      </dgm:t>
    </dgm:pt>
    <dgm:pt modelId="{C5C0C3DB-2794-4D0C-8FE5-CA8E5D429BEE}">
      <dgm:prSet phldrT="[텍스트]"/>
      <dgm:spPr/>
      <dgm:t>
        <a:bodyPr/>
        <a:lstStyle/>
        <a:p>
          <a:pPr latinLnBrk="1"/>
          <a:r>
            <a:rPr lang="ko-KR" altLang="en-US" dirty="0" smtClean="0"/>
            <a:t>완료 항목의 경우 보이기</a:t>
          </a:r>
          <a:r>
            <a:rPr lang="en-US" altLang="ko-KR" dirty="0" smtClean="0"/>
            <a:t>/</a:t>
          </a:r>
          <a:r>
            <a:rPr lang="ko-KR" altLang="en-US" dirty="0" smtClean="0"/>
            <a:t>숨김 이 가능하게 한다</a:t>
          </a:r>
          <a:endParaRPr lang="ko-KR" altLang="en-US" dirty="0"/>
        </a:p>
      </dgm:t>
    </dgm:pt>
    <dgm:pt modelId="{95F7FEC8-49E1-4816-B9BA-5C0B51FE5FC3}" type="parTrans" cxnId="{3FE97BF8-2EB4-4024-89C1-7654FAB424EF}">
      <dgm:prSet/>
      <dgm:spPr/>
      <dgm:t>
        <a:bodyPr/>
        <a:lstStyle/>
        <a:p>
          <a:pPr latinLnBrk="1"/>
          <a:endParaRPr lang="ko-KR" altLang="en-US"/>
        </a:p>
      </dgm:t>
    </dgm:pt>
    <dgm:pt modelId="{FCE52DE5-87AE-41B1-BAC2-84670523E490}" type="sibTrans" cxnId="{3FE97BF8-2EB4-4024-89C1-7654FAB424EF}">
      <dgm:prSet/>
      <dgm:spPr/>
      <dgm:t>
        <a:bodyPr/>
        <a:lstStyle/>
        <a:p>
          <a:pPr latinLnBrk="1"/>
          <a:endParaRPr lang="ko-KR" altLang="en-US"/>
        </a:p>
      </dgm:t>
    </dgm:pt>
    <dgm:pt modelId="{633F5582-7563-4559-A32E-A2BFAABD3140}">
      <dgm:prSet phldrT="[텍스트]"/>
      <dgm:spPr/>
      <dgm:t>
        <a:bodyPr/>
        <a:lstStyle/>
        <a:p>
          <a:pPr latinLnBrk="1"/>
          <a:r>
            <a:rPr lang="ko-KR" altLang="en-US" dirty="0" smtClean="0"/>
            <a:t>과목을 삭제 할 수 있게 한다</a:t>
          </a:r>
          <a:endParaRPr lang="ko-KR" altLang="en-US" dirty="0"/>
        </a:p>
      </dgm:t>
    </dgm:pt>
    <dgm:pt modelId="{62D1711D-33A6-404A-82DE-F98EEF50A4FE}" type="parTrans" cxnId="{DB3DF0E6-61B2-4AD8-AF64-2448E602EDDC}">
      <dgm:prSet/>
      <dgm:spPr/>
      <dgm:t>
        <a:bodyPr/>
        <a:lstStyle/>
        <a:p>
          <a:pPr latinLnBrk="1"/>
          <a:endParaRPr lang="ko-KR" altLang="en-US"/>
        </a:p>
      </dgm:t>
    </dgm:pt>
    <dgm:pt modelId="{A71931B7-FFCE-4759-B79B-FFC59E165B78}" type="sibTrans" cxnId="{DB3DF0E6-61B2-4AD8-AF64-2448E602EDDC}">
      <dgm:prSet/>
      <dgm:spPr/>
      <dgm:t>
        <a:bodyPr/>
        <a:lstStyle/>
        <a:p>
          <a:pPr latinLnBrk="1"/>
          <a:endParaRPr lang="ko-KR" altLang="en-US"/>
        </a:p>
      </dgm:t>
    </dgm:pt>
    <dgm:pt modelId="{46E43262-825C-43D3-87A0-1C377037CA09}">
      <dgm:prSet phldrT="[텍스트]"/>
      <dgm:spPr/>
      <dgm:t>
        <a:bodyPr/>
        <a:lstStyle/>
        <a:p>
          <a:pPr latinLnBrk="1"/>
          <a:r>
            <a:rPr lang="ko-KR" altLang="en-US" dirty="0" smtClean="0"/>
            <a:t>과목을 수정 할 수 있게 한다</a:t>
          </a:r>
          <a:endParaRPr lang="ko-KR" altLang="en-US" dirty="0"/>
        </a:p>
      </dgm:t>
    </dgm:pt>
    <dgm:pt modelId="{BCAE2B00-2AEF-43D6-B15C-9031FE9A6042}" type="parTrans" cxnId="{DD9507C1-96B4-4A85-8236-1ACEE72C2379}">
      <dgm:prSet/>
      <dgm:spPr/>
      <dgm:t>
        <a:bodyPr/>
        <a:lstStyle/>
        <a:p>
          <a:pPr latinLnBrk="1"/>
          <a:endParaRPr lang="ko-KR" altLang="en-US"/>
        </a:p>
      </dgm:t>
    </dgm:pt>
    <dgm:pt modelId="{5F48C26B-4E88-4374-9E6C-074D33CB2538}" type="sibTrans" cxnId="{DD9507C1-96B4-4A85-8236-1ACEE72C2379}">
      <dgm:prSet/>
      <dgm:spPr/>
      <dgm:t>
        <a:bodyPr/>
        <a:lstStyle/>
        <a:p>
          <a:pPr latinLnBrk="1"/>
          <a:endParaRPr lang="ko-KR" altLang="en-US"/>
        </a:p>
      </dgm:t>
    </dgm:pt>
    <dgm:pt modelId="{BF5E0C86-7770-4129-8584-B0153BF8A65E}">
      <dgm:prSet phldrT="[텍스트]"/>
      <dgm:spPr/>
      <dgm:t>
        <a:bodyPr/>
        <a:lstStyle/>
        <a:p>
          <a:pPr latinLnBrk="1"/>
          <a:r>
            <a:rPr lang="en-US" altLang="ko-KR" dirty="0" smtClean="0"/>
            <a:t>To do </a:t>
          </a:r>
          <a:r>
            <a:rPr lang="ko-KR" altLang="en-US" dirty="0" smtClean="0"/>
            <a:t>항목을 삭제 할 수 있게 한다</a:t>
          </a:r>
          <a:endParaRPr lang="ko-KR" altLang="en-US" dirty="0"/>
        </a:p>
      </dgm:t>
    </dgm:pt>
    <dgm:pt modelId="{C570B701-418E-475F-ABC4-670F95D4446C}" type="parTrans" cxnId="{D8FEF091-08B8-41D1-AA35-0BD0E4BE59DE}">
      <dgm:prSet/>
      <dgm:spPr/>
      <dgm:t>
        <a:bodyPr/>
        <a:lstStyle/>
        <a:p>
          <a:pPr latinLnBrk="1"/>
          <a:endParaRPr lang="ko-KR" altLang="en-US"/>
        </a:p>
      </dgm:t>
    </dgm:pt>
    <dgm:pt modelId="{CA73E361-103B-449A-868D-C4F442187480}" type="sibTrans" cxnId="{D8FEF091-08B8-41D1-AA35-0BD0E4BE59DE}">
      <dgm:prSet/>
      <dgm:spPr/>
      <dgm:t>
        <a:bodyPr/>
        <a:lstStyle/>
        <a:p>
          <a:pPr latinLnBrk="1"/>
          <a:endParaRPr lang="ko-KR" altLang="en-US"/>
        </a:p>
      </dgm:t>
    </dgm:pt>
    <dgm:pt modelId="{08F4F123-132A-470B-8F61-A9CCDE9778B7}">
      <dgm:prSet phldrT="[텍스트]"/>
      <dgm:spPr/>
      <dgm:t>
        <a:bodyPr/>
        <a:lstStyle/>
        <a:p>
          <a:pPr latinLnBrk="1"/>
          <a:r>
            <a:rPr lang="en-US" altLang="ko-KR" dirty="0" smtClean="0"/>
            <a:t>To do </a:t>
          </a:r>
          <a:r>
            <a:rPr lang="ko-KR" altLang="en-US" dirty="0" smtClean="0"/>
            <a:t>항목을 수정 할 수 있게 한다</a:t>
          </a:r>
          <a:endParaRPr lang="ko-KR" altLang="en-US" dirty="0"/>
        </a:p>
      </dgm:t>
    </dgm:pt>
    <dgm:pt modelId="{BECBE9EB-D182-4C42-8778-A849F474AA8E}" type="parTrans" cxnId="{1560DBB9-2DD9-4260-8AC0-10E7BDC6CE40}">
      <dgm:prSet/>
      <dgm:spPr/>
      <dgm:t>
        <a:bodyPr/>
        <a:lstStyle/>
        <a:p>
          <a:pPr latinLnBrk="1"/>
          <a:endParaRPr lang="ko-KR" altLang="en-US"/>
        </a:p>
      </dgm:t>
    </dgm:pt>
    <dgm:pt modelId="{4D498E6A-B667-4107-9FB4-29E8D94A64E0}" type="sibTrans" cxnId="{1560DBB9-2DD9-4260-8AC0-10E7BDC6CE40}">
      <dgm:prSet/>
      <dgm:spPr/>
      <dgm:t>
        <a:bodyPr/>
        <a:lstStyle/>
        <a:p>
          <a:pPr latinLnBrk="1"/>
          <a:endParaRPr lang="ko-KR" altLang="en-US"/>
        </a:p>
      </dgm:t>
    </dgm:pt>
    <dgm:pt modelId="{FE04686D-9A55-47FF-94E0-32F11DA2569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Todo</a:t>
          </a:r>
          <a:r>
            <a:rPr lang="ko-KR" altLang="en-US" dirty="0" smtClean="0"/>
            <a:t>항목 명을 등록할 수 있게 한다</a:t>
          </a:r>
          <a:endParaRPr lang="ko-KR" altLang="en-US" dirty="0"/>
        </a:p>
      </dgm:t>
    </dgm:pt>
    <dgm:pt modelId="{2BC02EFD-683E-4C35-95D0-D28D7CFF8B46}" type="parTrans" cxnId="{171D6322-925B-423F-BF28-23B5FCBFC753}">
      <dgm:prSet/>
      <dgm:spPr/>
      <dgm:t>
        <a:bodyPr/>
        <a:lstStyle/>
        <a:p>
          <a:pPr latinLnBrk="1"/>
          <a:endParaRPr lang="ko-KR" altLang="en-US"/>
        </a:p>
      </dgm:t>
    </dgm:pt>
    <dgm:pt modelId="{5C1E8DFE-5FBB-47AF-B719-2D411F839BDF}" type="sibTrans" cxnId="{171D6322-925B-423F-BF28-23B5FCBFC753}">
      <dgm:prSet/>
      <dgm:spPr/>
      <dgm:t>
        <a:bodyPr/>
        <a:lstStyle/>
        <a:p>
          <a:pPr latinLnBrk="1"/>
          <a:endParaRPr lang="ko-KR" altLang="en-US"/>
        </a:p>
      </dgm:t>
    </dgm:pt>
    <dgm:pt modelId="{12110BEC-64D3-4487-B22E-D9947C33E914}">
      <dgm:prSet phldrT="[텍스트]"/>
      <dgm:spPr/>
      <dgm:t>
        <a:bodyPr/>
        <a:lstStyle/>
        <a:p>
          <a:pPr latinLnBrk="1"/>
          <a:r>
            <a:rPr lang="ko-KR" altLang="en-US" dirty="0" smtClean="0"/>
            <a:t>과목 명을 등록할 수 있게 한다</a:t>
          </a:r>
          <a:endParaRPr lang="ko-KR" altLang="en-US" dirty="0"/>
        </a:p>
      </dgm:t>
    </dgm:pt>
    <dgm:pt modelId="{BE49E9BC-26F6-49EB-8950-1F277D9A3240}" type="parTrans" cxnId="{EA264B0D-F1B5-4DB1-A5FB-FF971EAC6753}">
      <dgm:prSet/>
      <dgm:spPr/>
      <dgm:t>
        <a:bodyPr/>
        <a:lstStyle/>
        <a:p>
          <a:pPr latinLnBrk="1"/>
          <a:endParaRPr lang="ko-KR" altLang="en-US"/>
        </a:p>
      </dgm:t>
    </dgm:pt>
    <dgm:pt modelId="{9656892C-48F7-4CDD-91D5-4D4ED10DB050}" type="sibTrans" cxnId="{EA264B0D-F1B5-4DB1-A5FB-FF971EAC6753}">
      <dgm:prSet/>
      <dgm:spPr/>
      <dgm:t>
        <a:bodyPr/>
        <a:lstStyle/>
        <a:p>
          <a:pPr latinLnBrk="1"/>
          <a:endParaRPr lang="ko-KR" altLang="en-US"/>
        </a:p>
      </dgm:t>
    </dgm:pt>
    <dgm:pt modelId="{A13608A7-ED4D-441E-B010-2032CE011FB0}">
      <dgm:prSet phldrT="[텍스트]"/>
      <dgm:spPr/>
      <dgm:t>
        <a:bodyPr/>
        <a:lstStyle/>
        <a:p>
          <a:pPr latinLnBrk="1"/>
          <a:r>
            <a:rPr lang="ko-KR" altLang="en-US" dirty="0" smtClean="0"/>
            <a:t>마감 기한을 등록할 수 있게 한다</a:t>
          </a:r>
          <a:endParaRPr lang="ko-KR" altLang="en-US" dirty="0"/>
        </a:p>
      </dgm:t>
    </dgm:pt>
    <dgm:pt modelId="{823973BB-1E90-446D-AAB2-A156D0F8B4CA}" type="parTrans" cxnId="{3938F8B0-10C4-47F3-A4D2-F315A7EFA005}">
      <dgm:prSet/>
      <dgm:spPr/>
      <dgm:t>
        <a:bodyPr/>
        <a:lstStyle/>
        <a:p>
          <a:pPr latinLnBrk="1"/>
          <a:endParaRPr lang="ko-KR" altLang="en-US"/>
        </a:p>
      </dgm:t>
    </dgm:pt>
    <dgm:pt modelId="{D3ECDCDF-548F-4424-9898-93C7D9856870}" type="sibTrans" cxnId="{3938F8B0-10C4-47F3-A4D2-F315A7EFA005}">
      <dgm:prSet/>
      <dgm:spPr/>
      <dgm:t>
        <a:bodyPr/>
        <a:lstStyle/>
        <a:p>
          <a:pPr latinLnBrk="1"/>
          <a:endParaRPr lang="ko-KR" altLang="en-US"/>
        </a:p>
      </dgm:t>
    </dgm:pt>
    <dgm:pt modelId="{A6685FE9-70E2-45F2-90E7-86658A25D0EB}">
      <dgm:prSet phldrT="[텍스트]"/>
      <dgm:spPr/>
      <dgm:t>
        <a:bodyPr/>
        <a:lstStyle/>
        <a:p>
          <a:pPr latinLnBrk="1"/>
          <a:r>
            <a:rPr lang="ko-KR" altLang="en-US" dirty="0" smtClean="0"/>
            <a:t>실제 마감일을 등록할 수 있게 한다</a:t>
          </a:r>
          <a:endParaRPr lang="ko-KR" altLang="en-US" dirty="0"/>
        </a:p>
      </dgm:t>
    </dgm:pt>
    <dgm:pt modelId="{24B39E0F-8EF4-4A7E-8E5A-EB4BB377E421}" type="parTrans" cxnId="{6B19F8D0-C7D5-46E3-B19B-D57F369016D8}">
      <dgm:prSet/>
      <dgm:spPr/>
      <dgm:t>
        <a:bodyPr/>
        <a:lstStyle/>
        <a:p>
          <a:pPr latinLnBrk="1"/>
          <a:endParaRPr lang="ko-KR" altLang="en-US"/>
        </a:p>
      </dgm:t>
    </dgm:pt>
    <dgm:pt modelId="{F6F4C789-6117-40BB-B0F5-049995D36B82}" type="sibTrans" cxnId="{6B19F8D0-C7D5-46E3-B19B-D57F369016D8}">
      <dgm:prSet/>
      <dgm:spPr/>
      <dgm:t>
        <a:bodyPr/>
        <a:lstStyle/>
        <a:p>
          <a:pPr latinLnBrk="1"/>
          <a:endParaRPr lang="ko-KR" altLang="en-US"/>
        </a:p>
      </dgm:t>
    </dgm:pt>
    <dgm:pt modelId="{0B7BB98C-9B1A-40DE-8ED2-363BD43EA35A}">
      <dgm:prSet phldrT="[텍스트]"/>
      <dgm:spPr/>
      <dgm:t>
        <a:bodyPr/>
        <a:lstStyle/>
        <a:p>
          <a:pPr latinLnBrk="1"/>
          <a:r>
            <a:rPr lang="ko-KR" altLang="en-US" dirty="0" smtClean="0"/>
            <a:t>완료</a:t>
          </a:r>
          <a:r>
            <a:rPr lang="en-US" altLang="ko-KR" dirty="0" smtClean="0"/>
            <a:t>/</a:t>
          </a:r>
          <a:r>
            <a:rPr lang="ko-KR" altLang="en-US" dirty="0" smtClean="0"/>
            <a:t>미완 여부를 등록할 수 있게 한다</a:t>
          </a:r>
          <a:endParaRPr lang="ko-KR" altLang="en-US" dirty="0"/>
        </a:p>
      </dgm:t>
    </dgm:pt>
    <dgm:pt modelId="{A6417F0F-5116-4E13-8CD4-061807C115E6}" type="parTrans" cxnId="{67C4174B-A1F1-4360-8D89-B84BA4381544}">
      <dgm:prSet/>
      <dgm:spPr/>
      <dgm:t>
        <a:bodyPr/>
        <a:lstStyle/>
        <a:p>
          <a:pPr latinLnBrk="1"/>
          <a:endParaRPr lang="ko-KR" altLang="en-US"/>
        </a:p>
      </dgm:t>
    </dgm:pt>
    <dgm:pt modelId="{48F131B1-0B9F-4DB1-B51F-06E1B1E1130F}" type="sibTrans" cxnId="{67C4174B-A1F1-4360-8D89-B84BA4381544}">
      <dgm:prSet/>
      <dgm:spPr/>
      <dgm:t>
        <a:bodyPr/>
        <a:lstStyle/>
        <a:p>
          <a:pPr latinLnBrk="1"/>
          <a:endParaRPr lang="ko-KR" altLang="en-US"/>
        </a:p>
      </dgm:t>
    </dgm:pt>
    <dgm:pt modelId="{96FEB9E9-96F6-496C-984F-B4571EACB754}">
      <dgm:prSet phldrT="[텍스트]"/>
      <dgm:spPr/>
      <dgm:t>
        <a:bodyPr/>
        <a:lstStyle/>
        <a:p>
          <a:pPr latinLnBrk="1"/>
          <a:r>
            <a:rPr lang="ko-KR" altLang="en-US" dirty="0" smtClean="0"/>
            <a:t>중요 여부를 등록할 수 있게 한다</a:t>
          </a:r>
          <a:endParaRPr lang="ko-KR" altLang="en-US" dirty="0"/>
        </a:p>
      </dgm:t>
    </dgm:pt>
    <dgm:pt modelId="{CAC192EE-FD6B-4AF6-AC6B-D984E2AE0DFF}" type="parTrans" cxnId="{53F0ED4A-8D89-42BC-8750-C209D2D2176E}">
      <dgm:prSet/>
      <dgm:spPr/>
      <dgm:t>
        <a:bodyPr/>
        <a:lstStyle/>
        <a:p>
          <a:pPr latinLnBrk="1"/>
          <a:endParaRPr lang="ko-KR" altLang="en-US"/>
        </a:p>
      </dgm:t>
    </dgm:pt>
    <dgm:pt modelId="{4415BB27-6A52-41BF-AADE-48F9FAF5EFFA}" type="sibTrans" cxnId="{53F0ED4A-8D89-42BC-8750-C209D2D2176E}">
      <dgm:prSet/>
      <dgm:spPr/>
      <dgm:t>
        <a:bodyPr/>
        <a:lstStyle/>
        <a:p>
          <a:pPr latinLnBrk="1"/>
          <a:endParaRPr lang="ko-KR" altLang="en-US"/>
        </a:p>
      </dgm:t>
    </dgm:pt>
    <dgm:pt modelId="{961722A4-6F0D-48B6-A8DB-3BF7E728BB6E}">
      <dgm:prSet phldrT="[텍스트]"/>
      <dgm:spPr/>
      <dgm:t>
        <a:bodyPr/>
        <a:lstStyle/>
        <a:p>
          <a:pPr latinLnBrk="1"/>
          <a:r>
            <a:rPr lang="ko-KR" altLang="en-US" dirty="0" smtClean="0"/>
            <a:t>태그를 달 수 있게 한다</a:t>
          </a:r>
          <a:endParaRPr lang="ko-KR" altLang="en-US" dirty="0"/>
        </a:p>
      </dgm:t>
    </dgm:pt>
    <dgm:pt modelId="{B20539F7-81E0-4646-AAEC-204FE8DD4FA8}" type="parTrans" cxnId="{C2F2469F-FF57-4C8B-AD4C-1095C46A9978}">
      <dgm:prSet/>
      <dgm:spPr/>
      <dgm:t>
        <a:bodyPr/>
        <a:lstStyle/>
        <a:p>
          <a:pPr latinLnBrk="1"/>
          <a:endParaRPr lang="ko-KR" altLang="en-US"/>
        </a:p>
      </dgm:t>
    </dgm:pt>
    <dgm:pt modelId="{58BF4096-3E8A-4DBC-8DD9-F2D02C23FC90}" type="sibTrans" cxnId="{C2F2469F-FF57-4C8B-AD4C-1095C46A9978}">
      <dgm:prSet/>
      <dgm:spPr/>
      <dgm:t>
        <a:bodyPr/>
        <a:lstStyle/>
        <a:p>
          <a:pPr latinLnBrk="1"/>
          <a:endParaRPr lang="ko-KR" altLang="en-US"/>
        </a:p>
      </dgm:t>
    </dgm:pt>
    <dgm:pt modelId="{99B7C8E9-C3C5-4321-B16C-4EB342979EDF}">
      <dgm:prSet phldrT="[텍스트]"/>
      <dgm:spPr/>
      <dgm:t>
        <a:bodyPr/>
        <a:lstStyle/>
        <a:p>
          <a:pPr latinLnBrk="1"/>
          <a:r>
            <a:rPr lang="ko-KR" altLang="en-US" dirty="0" smtClean="0"/>
            <a:t>과목명을 등록할 수 있게 한다</a:t>
          </a:r>
          <a:endParaRPr lang="ko-KR" altLang="en-US" dirty="0"/>
        </a:p>
      </dgm:t>
    </dgm:pt>
    <dgm:pt modelId="{58A8880F-750D-45C5-9CB0-DA0B2AE4EDF4}" type="parTrans" cxnId="{48EC76D3-1CED-4B87-AF31-8FFFB87364D7}">
      <dgm:prSet/>
      <dgm:spPr/>
      <dgm:t>
        <a:bodyPr/>
        <a:lstStyle/>
        <a:p>
          <a:pPr latinLnBrk="1"/>
          <a:endParaRPr lang="ko-KR" altLang="en-US"/>
        </a:p>
      </dgm:t>
    </dgm:pt>
    <dgm:pt modelId="{5E048925-0EF5-4966-B893-1F2C7FCF2A53}" type="sibTrans" cxnId="{48EC76D3-1CED-4B87-AF31-8FFFB87364D7}">
      <dgm:prSet/>
      <dgm:spPr/>
      <dgm:t>
        <a:bodyPr/>
        <a:lstStyle/>
        <a:p>
          <a:pPr latinLnBrk="1"/>
          <a:endParaRPr lang="ko-KR" altLang="en-US"/>
        </a:p>
      </dgm:t>
    </dgm:pt>
    <dgm:pt modelId="{51E53021-9D90-4023-827A-6EB7270C7F3F}">
      <dgm:prSet phldrT="[텍스트]"/>
      <dgm:spPr/>
      <dgm:t>
        <a:bodyPr/>
        <a:lstStyle/>
        <a:p>
          <a:pPr latinLnBrk="1"/>
          <a:r>
            <a:rPr lang="ko-KR" altLang="en-US" dirty="0" smtClean="0"/>
            <a:t>담당 교수를 등록할 수 있게 한다</a:t>
          </a:r>
          <a:endParaRPr lang="ko-KR" altLang="en-US" dirty="0"/>
        </a:p>
      </dgm:t>
    </dgm:pt>
    <dgm:pt modelId="{588AE214-3900-4416-8D17-515E55344B31}" type="parTrans" cxnId="{27819106-EA2F-463E-9FC0-737771DB5743}">
      <dgm:prSet/>
      <dgm:spPr/>
      <dgm:t>
        <a:bodyPr/>
        <a:lstStyle/>
        <a:p>
          <a:pPr latinLnBrk="1"/>
          <a:endParaRPr lang="ko-KR" altLang="en-US"/>
        </a:p>
      </dgm:t>
    </dgm:pt>
    <dgm:pt modelId="{DAF6978D-6876-44DC-9007-0DC2190E3362}" type="sibTrans" cxnId="{27819106-EA2F-463E-9FC0-737771DB5743}">
      <dgm:prSet/>
      <dgm:spPr/>
      <dgm:t>
        <a:bodyPr/>
        <a:lstStyle/>
        <a:p>
          <a:pPr latinLnBrk="1"/>
          <a:endParaRPr lang="ko-KR" altLang="en-US"/>
        </a:p>
      </dgm:t>
    </dgm:pt>
    <dgm:pt modelId="{FF6EFF10-1008-46B3-81C9-F85CBB99CFD6}">
      <dgm:prSet phldrT="[텍스트]"/>
      <dgm:spPr/>
      <dgm:t>
        <a:bodyPr/>
        <a:lstStyle/>
        <a:p>
          <a:pPr latinLnBrk="1"/>
          <a:r>
            <a:rPr lang="ko-KR" altLang="en-US" dirty="0" smtClean="0"/>
            <a:t>강의 요일</a:t>
          </a:r>
          <a:r>
            <a:rPr lang="en-US" altLang="ko-KR" dirty="0" smtClean="0"/>
            <a:t>/</a:t>
          </a:r>
          <a:r>
            <a:rPr lang="ko-KR" altLang="en-US" dirty="0" smtClean="0"/>
            <a:t>시간을 등록할 수 있게 한다</a:t>
          </a:r>
          <a:endParaRPr lang="ko-KR" altLang="en-US" dirty="0"/>
        </a:p>
      </dgm:t>
    </dgm:pt>
    <dgm:pt modelId="{3B3EA213-804B-4452-AD0A-9E325BEAAB96}" type="parTrans" cxnId="{8BAE2C93-FBE1-478D-AF8C-19D7FE75EEC9}">
      <dgm:prSet/>
      <dgm:spPr/>
      <dgm:t>
        <a:bodyPr/>
        <a:lstStyle/>
        <a:p>
          <a:pPr latinLnBrk="1"/>
          <a:endParaRPr lang="ko-KR" altLang="en-US"/>
        </a:p>
      </dgm:t>
    </dgm:pt>
    <dgm:pt modelId="{49F1D04F-21D9-4D19-9668-4AA87DC210BC}" type="sibTrans" cxnId="{8BAE2C93-FBE1-478D-AF8C-19D7FE75EEC9}">
      <dgm:prSet/>
      <dgm:spPr/>
      <dgm:t>
        <a:bodyPr/>
        <a:lstStyle/>
        <a:p>
          <a:pPr latinLnBrk="1"/>
          <a:endParaRPr lang="ko-KR" altLang="en-US"/>
        </a:p>
      </dgm:t>
    </dgm:pt>
    <dgm:pt modelId="{2D24455F-436A-4C32-9AD9-2C78F706EC83}">
      <dgm:prSet phldrT="[텍스트]"/>
      <dgm:spPr/>
      <dgm:t>
        <a:bodyPr/>
        <a:lstStyle/>
        <a:p>
          <a:pPr latinLnBrk="1"/>
          <a:r>
            <a:rPr lang="ko-KR" altLang="en-US" dirty="0" smtClean="0"/>
            <a:t>수강 년도</a:t>
          </a:r>
          <a:r>
            <a:rPr lang="en-US" altLang="ko-KR" dirty="0" smtClean="0"/>
            <a:t>/</a:t>
          </a:r>
          <a:r>
            <a:rPr lang="ko-KR" altLang="en-US" dirty="0" smtClean="0"/>
            <a:t>학기를 등록할 수 있게 한다</a:t>
          </a:r>
          <a:endParaRPr lang="ko-KR" altLang="en-US" dirty="0"/>
        </a:p>
      </dgm:t>
    </dgm:pt>
    <dgm:pt modelId="{260E32E5-73C4-484B-AFB8-4BBAE371AB9A}" type="parTrans" cxnId="{DB715880-200E-47DF-B84A-3E1563D9EEA0}">
      <dgm:prSet/>
      <dgm:spPr/>
      <dgm:t>
        <a:bodyPr/>
        <a:lstStyle/>
        <a:p>
          <a:pPr latinLnBrk="1"/>
          <a:endParaRPr lang="ko-KR" altLang="en-US"/>
        </a:p>
      </dgm:t>
    </dgm:pt>
    <dgm:pt modelId="{371F44F3-E52F-4DA0-B883-27A7732FC79D}" type="sibTrans" cxnId="{DB715880-200E-47DF-B84A-3E1563D9EEA0}">
      <dgm:prSet/>
      <dgm:spPr/>
      <dgm:t>
        <a:bodyPr/>
        <a:lstStyle/>
        <a:p>
          <a:pPr latinLnBrk="1"/>
          <a:endParaRPr lang="ko-KR" altLang="en-US"/>
        </a:p>
      </dgm:t>
    </dgm:pt>
    <dgm:pt modelId="{61B0CEC9-7632-40A9-BE6E-BC70CFAA6206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명세서</a:t>
          </a:r>
          <a:endParaRPr lang="ko-KR" altLang="en-US" dirty="0"/>
        </a:p>
      </dgm:t>
    </dgm:pt>
    <dgm:pt modelId="{781957B9-0E7E-4BCB-9F07-10D7514EB869}" type="parTrans" cxnId="{EE8F4AA7-1744-4748-AC27-C1E29B3850EE}">
      <dgm:prSet/>
      <dgm:spPr/>
      <dgm:t>
        <a:bodyPr/>
        <a:lstStyle/>
        <a:p>
          <a:pPr latinLnBrk="1"/>
          <a:endParaRPr lang="ko-KR" altLang="en-US"/>
        </a:p>
      </dgm:t>
    </dgm:pt>
    <dgm:pt modelId="{8CA855D9-671D-4409-B558-BE2886E12A22}" type="sibTrans" cxnId="{EE8F4AA7-1744-4748-AC27-C1E29B3850EE}">
      <dgm:prSet/>
      <dgm:spPr/>
      <dgm:t>
        <a:bodyPr/>
        <a:lstStyle/>
        <a:p>
          <a:pPr latinLnBrk="1"/>
          <a:endParaRPr lang="ko-KR" altLang="en-US"/>
        </a:p>
      </dgm:t>
    </dgm:pt>
    <dgm:pt modelId="{5182CD50-7EA5-4406-80E8-4F3367FFBFA9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계획서</a:t>
          </a:r>
          <a:endParaRPr lang="ko-KR" altLang="en-US" dirty="0"/>
        </a:p>
      </dgm:t>
    </dgm:pt>
    <dgm:pt modelId="{88D734B4-8BD5-42A6-91A4-013EC833DA0C}" type="parTrans" cxnId="{D2032536-D483-406F-9B35-8A40C0190453}">
      <dgm:prSet/>
      <dgm:spPr/>
      <dgm:t>
        <a:bodyPr/>
        <a:lstStyle/>
        <a:p>
          <a:pPr latinLnBrk="1"/>
          <a:endParaRPr lang="ko-KR" altLang="en-US"/>
        </a:p>
      </dgm:t>
    </dgm:pt>
    <dgm:pt modelId="{B182E184-B9D9-4653-9A0B-9CEF6EA49EA0}" type="sibTrans" cxnId="{D2032536-D483-406F-9B35-8A40C0190453}">
      <dgm:prSet/>
      <dgm:spPr/>
      <dgm:t>
        <a:bodyPr/>
        <a:lstStyle/>
        <a:p>
          <a:pPr latinLnBrk="1"/>
          <a:endParaRPr lang="ko-KR" altLang="en-US"/>
        </a:p>
      </dgm:t>
    </dgm:pt>
    <dgm:pt modelId="{63A1CD39-9EED-4BB4-BEE9-A3D90D3C19C1}">
      <dgm:prSet phldrT="[텍스트]"/>
      <dgm:spPr/>
      <dgm:t>
        <a:bodyPr/>
        <a:lstStyle/>
        <a:p>
          <a:pPr latinLnBrk="1"/>
          <a:r>
            <a:rPr lang="ko-KR" altLang="en-US" dirty="0" smtClean="0"/>
            <a:t>설계서</a:t>
          </a:r>
          <a:endParaRPr lang="ko-KR" altLang="en-US" dirty="0"/>
        </a:p>
      </dgm:t>
    </dgm:pt>
    <dgm:pt modelId="{441E4037-F229-43B0-B17D-ABBB6E5FEEAF}" type="parTrans" cxnId="{BD6BF69A-0E83-46BD-826E-5976626FD4A9}">
      <dgm:prSet/>
      <dgm:spPr/>
      <dgm:t>
        <a:bodyPr/>
        <a:lstStyle/>
        <a:p>
          <a:pPr latinLnBrk="1"/>
          <a:endParaRPr lang="ko-KR" altLang="en-US"/>
        </a:p>
      </dgm:t>
    </dgm:pt>
    <dgm:pt modelId="{B7C5BFEA-DBE4-425E-A066-79FAF7697D30}" type="sibTrans" cxnId="{BD6BF69A-0E83-46BD-826E-5976626FD4A9}">
      <dgm:prSet/>
      <dgm:spPr/>
      <dgm:t>
        <a:bodyPr/>
        <a:lstStyle/>
        <a:p>
          <a:pPr latinLnBrk="1"/>
          <a:endParaRPr lang="ko-KR" altLang="en-US"/>
        </a:p>
      </dgm:t>
    </dgm:pt>
    <dgm:pt modelId="{04F774A9-6FC0-489B-97F6-19624EC4DDC3}">
      <dgm:prSet phldrT="[텍스트]"/>
      <dgm:spPr/>
      <dgm:t>
        <a:bodyPr/>
        <a:lstStyle/>
        <a:p>
          <a:pPr latinLnBrk="1"/>
          <a:r>
            <a:rPr lang="en-US" altLang="ko-KR" dirty="0" smtClean="0"/>
            <a:t>Class Design</a:t>
          </a:r>
          <a:endParaRPr lang="ko-KR" altLang="en-US" dirty="0"/>
        </a:p>
      </dgm:t>
    </dgm:pt>
    <dgm:pt modelId="{ABE25E19-301F-468D-8A0A-5D7FCC7FB928}" type="parTrans" cxnId="{E71195AD-C41C-4F3A-BAE9-9EB3F9106026}">
      <dgm:prSet/>
      <dgm:spPr/>
      <dgm:t>
        <a:bodyPr/>
        <a:lstStyle/>
        <a:p>
          <a:pPr latinLnBrk="1"/>
          <a:endParaRPr lang="ko-KR" altLang="en-US"/>
        </a:p>
      </dgm:t>
    </dgm:pt>
    <dgm:pt modelId="{DA9DFD44-5C0A-458D-85D5-F41B81D5ED55}" type="sibTrans" cxnId="{E71195AD-C41C-4F3A-BAE9-9EB3F9106026}">
      <dgm:prSet/>
      <dgm:spPr/>
      <dgm:t>
        <a:bodyPr/>
        <a:lstStyle/>
        <a:p>
          <a:pPr latinLnBrk="1"/>
          <a:endParaRPr lang="ko-KR" altLang="en-US"/>
        </a:p>
      </dgm:t>
    </dgm:pt>
    <dgm:pt modelId="{6C12F9E7-CEC7-4868-8485-173FEE023508}">
      <dgm:prSet phldrT="[텍스트]"/>
      <dgm:spPr/>
      <dgm:t>
        <a:bodyPr/>
        <a:lstStyle/>
        <a:p>
          <a:pPr latinLnBrk="1"/>
          <a:r>
            <a:rPr lang="en-US" altLang="ko-KR" dirty="0" smtClean="0"/>
            <a:t>UI Design</a:t>
          </a:r>
          <a:endParaRPr lang="ko-KR" altLang="en-US" dirty="0"/>
        </a:p>
      </dgm:t>
    </dgm:pt>
    <dgm:pt modelId="{69247A1E-C7FC-418B-B3C0-2815FC675BF9}" type="parTrans" cxnId="{76770F8B-1BF3-4FE0-B514-4144413BD105}">
      <dgm:prSet/>
      <dgm:spPr/>
      <dgm:t>
        <a:bodyPr/>
        <a:lstStyle/>
        <a:p>
          <a:pPr latinLnBrk="1"/>
          <a:endParaRPr lang="ko-KR" altLang="en-US"/>
        </a:p>
      </dgm:t>
    </dgm:pt>
    <dgm:pt modelId="{A4E46E4F-9066-49E3-8CC0-0998CD95823C}" type="sibTrans" cxnId="{76770F8B-1BF3-4FE0-B514-4144413BD105}">
      <dgm:prSet/>
      <dgm:spPr/>
      <dgm:t>
        <a:bodyPr/>
        <a:lstStyle/>
        <a:p>
          <a:pPr latinLnBrk="1"/>
          <a:endParaRPr lang="ko-KR" altLang="en-US"/>
        </a:p>
      </dgm:t>
    </dgm:pt>
    <dgm:pt modelId="{70F5BA89-4CE0-4930-9473-05950AB8E73B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결과 보고서</a:t>
          </a:r>
          <a:endParaRPr lang="ko-KR" altLang="en-US" dirty="0"/>
        </a:p>
      </dgm:t>
    </dgm:pt>
    <dgm:pt modelId="{11A5F6DA-06F7-4800-A596-FB8A1621544B}" type="parTrans" cxnId="{1F4F7323-347F-4C1F-A5BB-5743757CB9B4}">
      <dgm:prSet/>
      <dgm:spPr/>
      <dgm:t>
        <a:bodyPr/>
        <a:lstStyle/>
        <a:p>
          <a:pPr latinLnBrk="1"/>
          <a:endParaRPr lang="ko-KR" altLang="en-US"/>
        </a:p>
      </dgm:t>
    </dgm:pt>
    <dgm:pt modelId="{F1B451B3-AB22-46EA-9B2E-3E5AE5487FA7}" type="sibTrans" cxnId="{1F4F7323-347F-4C1F-A5BB-5743757CB9B4}">
      <dgm:prSet/>
      <dgm:spPr/>
      <dgm:t>
        <a:bodyPr/>
        <a:lstStyle/>
        <a:p>
          <a:pPr latinLnBrk="1"/>
          <a:endParaRPr lang="ko-KR" altLang="en-US"/>
        </a:p>
      </dgm:t>
    </dgm:pt>
    <dgm:pt modelId="{812F32F2-6AA6-48FE-B3B1-022B344CF3FF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케이스 설정</a:t>
          </a:r>
          <a:endParaRPr lang="ko-KR" altLang="en-US" dirty="0"/>
        </a:p>
      </dgm:t>
    </dgm:pt>
    <dgm:pt modelId="{97394534-7BD7-4C78-93C7-F3D0E0FA8569}" type="parTrans" cxnId="{40A8EAB1-84E8-4651-95CC-5DD92552B484}">
      <dgm:prSet/>
      <dgm:spPr/>
      <dgm:t>
        <a:bodyPr/>
        <a:lstStyle/>
        <a:p>
          <a:pPr latinLnBrk="1"/>
          <a:endParaRPr lang="ko-KR" altLang="en-US"/>
        </a:p>
      </dgm:t>
    </dgm:pt>
    <dgm:pt modelId="{DA8FBB72-91F9-405E-BBF6-D076B56B5350}" type="sibTrans" cxnId="{40A8EAB1-84E8-4651-95CC-5DD92552B484}">
      <dgm:prSet/>
      <dgm:spPr/>
      <dgm:t>
        <a:bodyPr/>
        <a:lstStyle/>
        <a:p>
          <a:pPr latinLnBrk="1"/>
          <a:endParaRPr lang="ko-KR" altLang="en-US"/>
        </a:p>
      </dgm:t>
    </dgm:pt>
    <dgm:pt modelId="{B9B54A79-AE8D-4BC5-BDB6-AD59B604ACB9}">
      <dgm:prSet phldrT="[텍스트]"/>
      <dgm:spPr/>
      <dgm:t>
        <a:bodyPr/>
        <a:lstStyle/>
        <a:p>
          <a:pPr latinLnBrk="1"/>
          <a:r>
            <a:rPr lang="ko-KR" altLang="en-US" dirty="0" smtClean="0"/>
            <a:t>발표 자료 준비</a:t>
          </a:r>
          <a:endParaRPr lang="ko-KR" altLang="en-US" dirty="0"/>
        </a:p>
      </dgm:t>
    </dgm:pt>
    <dgm:pt modelId="{A6AE3A93-C2C8-4C6F-8666-A964D7860FB9}" type="parTrans" cxnId="{AC2047BD-34BF-4C75-A105-2325AEEEA563}">
      <dgm:prSet/>
      <dgm:spPr/>
      <dgm:t>
        <a:bodyPr/>
        <a:lstStyle/>
        <a:p>
          <a:pPr latinLnBrk="1"/>
          <a:endParaRPr lang="ko-KR" altLang="en-US"/>
        </a:p>
      </dgm:t>
    </dgm:pt>
    <dgm:pt modelId="{CFFB1754-0A55-4EC6-BEDC-417A954C2DF0}" type="sibTrans" cxnId="{AC2047BD-34BF-4C75-A105-2325AEEEA563}">
      <dgm:prSet/>
      <dgm:spPr/>
      <dgm:t>
        <a:bodyPr/>
        <a:lstStyle/>
        <a:p>
          <a:pPr latinLnBrk="1"/>
          <a:endParaRPr lang="ko-KR" altLang="en-US"/>
        </a:p>
      </dgm:t>
    </dgm:pt>
    <dgm:pt modelId="{77012E3F-D07D-4557-BC0A-CCFFFE0FBA4C}" type="pres">
      <dgm:prSet presAssocID="{C2216E1F-DE43-4617-9496-53093BC312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352DD3-3844-48B4-998D-6167850D5BAC}" type="pres">
      <dgm:prSet presAssocID="{983A7CAF-F98F-4D09-968D-9E0AD1193CCB}" presName="root1" presStyleCnt="0"/>
      <dgm:spPr/>
    </dgm:pt>
    <dgm:pt modelId="{BB916FFC-7216-4B2D-BCC6-455830373250}" type="pres">
      <dgm:prSet presAssocID="{983A7CAF-F98F-4D09-968D-9E0AD1193CCB}" presName="LevelOneTextNode" presStyleLbl="node0" presStyleIdx="0" presStyleCnt="1">
        <dgm:presLayoutVars>
          <dgm:chPref val="3"/>
        </dgm:presLayoutVars>
      </dgm:prSet>
      <dgm:spPr/>
    </dgm:pt>
    <dgm:pt modelId="{118C2E8B-E35D-4D56-969C-B82AE059D293}" type="pres">
      <dgm:prSet presAssocID="{983A7CAF-F98F-4D09-968D-9E0AD1193CCB}" presName="level2hierChild" presStyleCnt="0"/>
      <dgm:spPr/>
    </dgm:pt>
    <dgm:pt modelId="{BE2B40D2-8349-4701-8925-6723894ABEA3}" type="pres">
      <dgm:prSet presAssocID="{E450EF73-93ED-4357-9FFD-357FD9C0378D}" presName="conn2-1" presStyleLbl="parChTrans1D2" presStyleIdx="0" presStyleCnt="4"/>
      <dgm:spPr/>
    </dgm:pt>
    <dgm:pt modelId="{989E74D9-A7AE-4C7A-A3E9-FDA859A74723}" type="pres">
      <dgm:prSet presAssocID="{E450EF73-93ED-4357-9FFD-357FD9C0378D}" presName="connTx" presStyleLbl="parChTrans1D2" presStyleIdx="0" presStyleCnt="4"/>
      <dgm:spPr/>
    </dgm:pt>
    <dgm:pt modelId="{52D45D79-ACB7-484A-BCBF-ED60C33F84FF}" type="pres">
      <dgm:prSet presAssocID="{FF7A1E56-58B6-43A0-9C56-314D2F5C9ACD}" presName="root2" presStyleCnt="0"/>
      <dgm:spPr/>
    </dgm:pt>
    <dgm:pt modelId="{24FB2341-0379-4842-A2E2-DCA85E9E14BF}" type="pres">
      <dgm:prSet presAssocID="{FF7A1E56-58B6-43A0-9C56-314D2F5C9ACD}" presName="LevelTwoTextNode" presStyleLbl="node2" presStyleIdx="0" presStyleCnt="4">
        <dgm:presLayoutVars>
          <dgm:chPref val="3"/>
        </dgm:presLayoutVars>
      </dgm:prSet>
      <dgm:spPr/>
    </dgm:pt>
    <dgm:pt modelId="{8FC5D3D2-80C5-4147-8975-4A6F8BCFBC59}" type="pres">
      <dgm:prSet presAssocID="{FF7A1E56-58B6-43A0-9C56-314D2F5C9ACD}" presName="level3hierChild" presStyleCnt="0"/>
      <dgm:spPr/>
    </dgm:pt>
    <dgm:pt modelId="{8355CC4E-2DB1-43FF-8931-C5E3C799F571}" type="pres">
      <dgm:prSet presAssocID="{C789C2B1-7601-4490-A4A0-CD6EAD76C84A}" presName="conn2-1" presStyleLbl="parChTrans1D3" presStyleIdx="0" presStyleCnt="14"/>
      <dgm:spPr/>
    </dgm:pt>
    <dgm:pt modelId="{2A3024B9-7A53-46CC-89BE-F3264D7400E9}" type="pres">
      <dgm:prSet presAssocID="{C789C2B1-7601-4490-A4A0-CD6EAD76C84A}" presName="connTx" presStyleLbl="parChTrans1D3" presStyleIdx="0" presStyleCnt="14"/>
      <dgm:spPr/>
    </dgm:pt>
    <dgm:pt modelId="{34BC77DA-542E-43EC-85BA-107955D30B6B}" type="pres">
      <dgm:prSet presAssocID="{615E400C-4D9C-42E7-8D1C-0005B06F1B20}" presName="root2" presStyleCnt="0"/>
      <dgm:spPr/>
    </dgm:pt>
    <dgm:pt modelId="{76C622E8-7A5A-41F7-9C54-652E4678256A}" type="pres">
      <dgm:prSet presAssocID="{615E400C-4D9C-42E7-8D1C-0005B06F1B20}" presName="LevelTwoTextNode" presStyleLbl="node3" presStyleIdx="0" presStyleCnt="14">
        <dgm:presLayoutVars>
          <dgm:chPref val="3"/>
        </dgm:presLayoutVars>
      </dgm:prSet>
      <dgm:spPr/>
    </dgm:pt>
    <dgm:pt modelId="{D3D6F2C3-96C9-46AE-89EC-1B1F170FCB5F}" type="pres">
      <dgm:prSet presAssocID="{615E400C-4D9C-42E7-8D1C-0005B06F1B20}" presName="level3hierChild" presStyleCnt="0"/>
      <dgm:spPr/>
    </dgm:pt>
    <dgm:pt modelId="{42D2D86E-707A-48C3-899A-F6A13C270524}" type="pres">
      <dgm:prSet presAssocID="{58A8880F-750D-45C5-9CB0-DA0B2AE4EDF4}" presName="conn2-1" presStyleLbl="parChTrans1D4" presStyleIdx="0" presStyleCnt="23"/>
      <dgm:spPr/>
    </dgm:pt>
    <dgm:pt modelId="{F8466D9D-C738-4003-971F-0893788310BE}" type="pres">
      <dgm:prSet presAssocID="{58A8880F-750D-45C5-9CB0-DA0B2AE4EDF4}" presName="connTx" presStyleLbl="parChTrans1D4" presStyleIdx="0" presStyleCnt="23"/>
      <dgm:spPr/>
    </dgm:pt>
    <dgm:pt modelId="{48623E3F-8E34-448C-B604-7733EA63AA6A}" type="pres">
      <dgm:prSet presAssocID="{99B7C8E9-C3C5-4321-B16C-4EB342979EDF}" presName="root2" presStyleCnt="0"/>
      <dgm:spPr/>
    </dgm:pt>
    <dgm:pt modelId="{517DCC8F-70B4-4AC2-9D3D-36329920D77A}" type="pres">
      <dgm:prSet presAssocID="{99B7C8E9-C3C5-4321-B16C-4EB342979EDF}" presName="LevelTwoTextNode" presStyleLbl="node4" presStyleIdx="0" presStyleCnt="23">
        <dgm:presLayoutVars>
          <dgm:chPref val="3"/>
        </dgm:presLayoutVars>
      </dgm:prSet>
      <dgm:spPr/>
    </dgm:pt>
    <dgm:pt modelId="{EC38F107-7A9E-4381-A997-3FC412A06867}" type="pres">
      <dgm:prSet presAssocID="{99B7C8E9-C3C5-4321-B16C-4EB342979EDF}" presName="level3hierChild" presStyleCnt="0"/>
      <dgm:spPr/>
    </dgm:pt>
    <dgm:pt modelId="{A16DA1F7-B0D6-4D0F-80C5-CDEE3F983145}" type="pres">
      <dgm:prSet presAssocID="{588AE214-3900-4416-8D17-515E55344B31}" presName="conn2-1" presStyleLbl="parChTrans1D4" presStyleIdx="1" presStyleCnt="23"/>
      <dgm:spPr/>
    </dgm:pt>
    <dgm:pt modelId="{64D1E402-BC19-4D08-BEDE-511304A63FD2}" type="pres">
      <dgm:prSet presAssocID="{588AE214-3900-4416-8D17-515E55344B31}" presName="connTx" presStyleLbl="parChTrans1D4" presStyleIdx="1" presStyleCnt="23"/>
      <dgm:spPr/>
    </dgm:pt>
    <dgm:pt modelId="{880CB636-4A13-48A9-8DF8-9CFA6ECE928B}" type="pres">
      <dgm:prSet presAssocID="{51E53021-9D90-4023-827A-6EB7270C7F3F}" presName="root2" presStyleCnt="0"/>
      <dgm:spPr/>
    </dgm:pt>
    <dgm:pt modelId="{3807615F-86C8-45D1-BB0C-E726787FE2AA}" type="pres">
      <dgm:prSet presAssocID="{51E53021-9D90-4023-827A-6EB7270C7F3F}" presName="LevelTwoTextNode" presStyleLbl="node4" presStyleIdx="1" presStyleCnt="23">
        <dgm:presLayoutVars>
          <dgm:chPref val="3"/>
        </dgm:presLayoutVars>
      </dgm:prSet>
      <dgm:spPr/>
    </dgm:pt>
    <dgm:pt modelId="{E4E7364B-0FCF-4CAD-935E-D85565794959}" type="pres">
      <dgm:prSet presAssocID="{51E53021-9D90-4023-827A-6EB7270C7F3F}" presName="level3hierChild" presStyleCnt="0"/>
      <dgm:spPr/>
    </dgm:pt>
    <dgm:pt modelId="{A0AADDDC-CAF0-4C80-843B-66C8E56AB720}" type="pres">
      <dgm:prSet presAssocID="{3B3EA213-804B-4452-AD0A-9E325BEAAB96}" presName="conn2-1" presStyleLbl="parChTrans1D4" presStyleIdx="2" presStyleCnt="23"/>
      <dgm:spPr/>
    </dgm:pt>
    <dgm:pt modelId="{C3ED4072-D7B9-493C-AB85-D25CC7990C45}" type="pres">
      <dgm:prSet presAssocID="{3B3EA213-804B-4452-AD0A-9E325BEAAB96}" presName="connTx" presStyleLbl="parChTrans1D4" presStyleIdx="2" presStyleCnt="23"/>
      <dgm:spPr/>
    </dgm:pt>
    <dgm:pt modelId="{B7FA8D4B-CD64-49CE-992E-2862B7DCB7D6}" type="pres">
      <dgm:prSet presAssocID="{FF6EFF10-1008-46B3-81C9-F85CBB99CFD6}" presName="root2" presStyleCnt="0"/>
      <dgm:spPr/>
    </dgm:pt>
    <dgm:pt modelId="{986FCBC5-3F91-4460-B2EF-D4775B176D8B}" type="pres">
      <dgm:prSet presAssocID="{FF6EFF10-1008-46B3-81C9-F85CBB99CFD6}" presName="LevelTwoTextNode" presStyleLbl="node4" presStyleIdx="2" presStyleCnt="23">
        <dgm:presLayoutVars>
          <dgm:chPref val="3"/>
        </dgm:presLayoutVars>
      </dgm:prSet>
      <dgm:spPr/>
    </dgm:pt>
    <dgm:pt modelId="{FD6AD7DC-9428-4188-A172-0597CD70DBAB}" type="pres">
      <dgm:prSet presAssocID="{FF6EFF10-1008-46B3-81C9-F85CBB99CFD6}" presName="level3hierChild" presStyleCnt="0"/>
      <dgm:spPr/>
    </dgm:pt>
    <dgm:pt modelId="{2FDDEB03-EF37-484A-A945-CF772FBD951C}" type="pres">
      <dgm:prSet presAssocID="{260E32E5-73C4-484B-AFB8-4BBAE371AB9A}" presName="conn2-1" presStyleLbl="parChTrans1D4" presStyleIdx="3" presStyleCnt="23"/>
      <dgm:spPr/>
    </dgm:pt>
    <dgm:pt modelId="{8197B5B7-566B-48E7-B123-36273CE2444E}" type="pres">
      <dgm:prSet presAssocID="{260E32E5-73C4-484B-AFB8-4BBAE371AB9A}" presName="connTx" presStyleLbl="parChTrans1D4" presStyleIdx="3" presStyleCnt="23"/>
      <dgm:spPr/>
    </dgm:pt>
    <dgm:pt modelId="{DC5965CE-1DB7-4B73-A594-9C769F218F35}" type="pres">
      <dgm:prSet presAssocID="{2D24455F-436A-4C32-9AD9-2C78F706EC83}" presName="root2" presStyleCnt="0"/>
      <dgm:spPr/>
    </dgm:pt>
    <dgm:pt modelId="{B33074B6-85D8-4864-BDBB-DE12E34A210E}" type="pres">
      <dgm:prSet presAssocID="{2D24455F-436A-4C32-9AD9-2C78F706EC83}" presName="LevelTwoTextNode" presStyleLbl="node4" presStyleIdx="3" presStyleCnt="23">
        <dgm:presLayoutVars>
          <dgm:chPref val="3"/>
        </dgm:presLayoutVars>
      </dgm:prSet>
      <dgm:spPr/>
    </dgm:pt>
    <dgm:pt modelId="{D526387B-71AD-4F79-9542-DB73052B924C}" type="pres">
      <dgm:prSet presAssocID="{2D24455F-436A-4C32-9AD9-2C78F706EC83}" presName="level3hierChild" presStyleCnt="0"/>
      <dgm:spPr/>
    </dgm:pt>
    <dgm:pt modelId="{DB0ED974-BB0D-40BE-A246-B8DE029EEE8D}" type="pres">
      <dgm:prSet presAssocID="{78F9E413-5651-4C53-949A-175FE5C9C47A}" presName="conn2-1" presStyleLbl="parChTrans1D3" presStyleIdx="1" presStyleCnt="14"/>
      <dgm:spPr/>
    </dgm:pt>
    <dgm:pt modelId="{97A6B569-ADB9-4E80-8AAB-7AF1CF3D91B3}" type="pres">
      <dgm:prSet presAssocID="{78F9E413-5651-4C53-949A-175FE5C9C47A}" presName="connTx" presStyleLbl="parChTrans1D3" presStyleIdx="1" presStyleCnt="14"/>
      <dgm:spPr/>
    </dgm:pt>
    <dgm:pt modelId="{88D94F15-5B29-4978-83F0-56F4B365B30B}" type="pres">
      <dgm:prSet presAssocID="{1438B734-1E06-445A-931D-1BF3041B00E4}" presName="root2" presStyleCnt="0"/>
      <dgm:spPr/>
    </dgm:pt>
    <dgm:pt modelId="{FFF9E44B-1E37-486F-BCA7-42287C31AE25}" type="pres">
      <dgm:prSet presAssocID="{1438B734-1E06-445A-931D-1BF3041B00E4}" presName="LevelTwoTextNode" presStyleLbl="node3" presStyleIdx="1" presStyleCnt="14">
        <dgm:presLayoutVars>
          <dgm:chPref val="3"/>
        </dgm:presLayoutVars>
      </dgm:prSet>
      <dgm:spPr/>
    </dgm:pt>
    <dgm:pt modelId="{74CCD529-A559-4F5D-9915-AA87EFE72A83}" type="pres">
      <dgm:prSet presAssocID="{1438B734-1E06-445A-931D-1BF3041B00E4}" presName="level3hierChild" presStyleCnt="0"/>
      <dgm:spPr/>
    </dgm:pt>
    <dgm:pt modelId="{386BDE01-428A-4C01-AFE5-737ACE41A169}" type="pres">
      <dgm:prSet presAssocID="{2BC02EFD-683E-4C35-95D0-D28D7CFF8B46}" presName="conn2-1" presStyleLbl="parChTrans1D4" presStyleIdx="4" presStyleCnt="23"/>
      <dgm:spPr/>
    </dgm:pt>
    <dgm:pt modelId="{58DDCCE5-5BA3-4DB1-9F85-64B059B486DC}" type="pres">
      <dgm:prSet presAssocID="{2BC02EFD-683E-4C35-95D0-D28D7CFF8B46}" presName="connTx" presStyleLbl="parChTrans1D4" presStyleIdx="4" presStyleCnt="23"/>
      <dgm:spPr/>
    </dgm:pt>
    <dgm:pt modelId="{6F63FAA2-C92F-4643-9048-CAB8C4E5F905}" type="pres">
      <dgm:prSet presAssocID="{FE04686D-9A55-47FF-94E0-32F11DA25696}" presName="root2" presStyleCnt="0"/>
      <dgm:spPr/>
    </dgm:pt>
    <dgm:pt modelId="{CD30E20D-62F3-4F7B-B712-D06D1A097DCC}" type="pres">
      <dgm:prSet presAssocID="{FE04686D-9A55-47FF-94E0-32F11DA25696}" presName="LevelTwoTextNode" presStyleLbl="node4" presStyleIdx="4" presStyleCnt="23">
        <dgm:presLayoutVars>
          <dgm:chPref val="3"/>
        </dgm:presLayoutVars>
      </dgm:prSet>
      <dgm:spPr/>
    </dgm:pt>
    <dgm:pt modelId="{29C10267-4E09-4228-A284-00B877AE416D}" type="pres">
      <dgm:prSet presAssocID="{FE04686D-9A55-47FF-94E0-32F11DA25696}" presName="level3hierChild" presStyleCnt="0"/>
      <dgm:spPr/>
    </dgm:pt>
    <dgm:pt modelId="{6F5F969C-49F8-4F5C-B465-1879386DE070}" type="pres">
      <dgm:prSet presAssocID="{BE49E9BC-26F6-49EB-8950-1F277D9A3240}" presName="conn2-1" presStyleLbl="parChTrans1D4" presStyleIdx="5" presStyleCnt="23"/>
      <dgm:spPr/>
    </dgm:pt>
    <dgm:pt modelId="{3359B71E-C1E6-465A-8BA2-AB1E58FB798B}" type="pres">
      <dgm:prSet presAssocID="{BE49E9BC-26F6-49EB-8950-1F277D9A3240}" presName="connTx" presStyleLbl="parChTrans1D4" presStyleIdx="5" presStyleCnt="23"/>
      <dgm:spPr/>
    </dgm:pt>
    <dgm:pt modelId="{6C71D9AF-AFBC-46D7-804F-DA1CC769E76B}" type="pres">
      <dgm:prSet presAssocID="{12110BEC-64D3-4487-B22E-D9947C33E914}" presName="root2" presStyleCnt="0"/>
      <dgm:spPr/>
    </dgm:pt>
    <dgm:pt modelId="{62445E01-FCD5-4040-9101-247A55A3DB01}" type="pres">
      <dgm:prSet presAssocID="{12110BEC-64D3-4487-B22E-D9947C33E914}" presName="LevelTwoTextNode" presStyleLbl="node4" presStyleIdx="5" presStyleCnt="23">
        <dgm:presLayoutVars>
          <dgm:chPref val="3"/>
        </dgm:presLayoutVars>
      </dgm:prSet>
      <dgm:spPr/>
    </dgm:pt>
    <dgm:pt modelId="{11E70790-241C-4696-AFA2-217FDB4CD3D7}" type="pres">
      <dgm:prSet presAssocID="{12110BEC-64D3-4487-B22E-D9947C33E914}" presName="level3hierChild" presStyleCnt="0"/>
      <dgm:spPr/>
    </dgm:pt>
    <dgm:pt modelId="{3308412A-9421-49B4-96A6-848F1CCFDECA}" type="pres">
      <dgm:prSet presAssocID="{823973BB-1E90-446D-AAB2-A156D0F8B4CA}" presName="conn2-1" presStyleLbl="parChTrans1D4" presStyleIdx="6" presStyleCnt="23"/>
      <dgm:spPr/>
    </dgm:pt>
    <dgm:pt modelId="{F6086F01-2CE2-4F63-A6DB-9A389333A819}" type="pres">
      <dgm:prSet presAssocID="{823973BB-1E90-446D-AAB2-A156D0F8B4CA}" presName="connTx" presStyleLbl="parChTrans1D4" presStyleIdx="6" presStyleCnt="23"/>
      <dgm:spPr/>
    </dgm:pt>
    <dgm:pt modelId="{33A9AD3B-38C4-4616-9C2A-D3D22B1999C2}" type="pres">
      <dgm:prSet presAssocID="{A13608A7-ED4D-441E-B010-2032CE011FB0}" presName="root2" presStyleCnt="0"/>
      <dgm:spPr/>
    </dgm:pt>
    <dgm:pt modelId="{31B8DCD8-F9F1-45C9-B21C-CB6141931A30}" type="pres">
      <dgm:prSet presAssocID="{A13608A7-ED4D-441E-B010-2032CE011FB0}" presName="LevelTwoTextNode" presStyleLbl="node4" presStyleIdx="6" presStyleCnt="23">
        <dgm:presLayoutVars>
          <dgm:chPref val="3"/>
        </dgm:presLayoutVars>
      </dgm:prSet>
      <dgm:spPr/>
    </dgm:pt>
    <dgm:pt modelId="{B0DBAA36-EF95-4831-968A-7145886D05C6}" type="pres">
      <dgm:prSet presAssocID="{A13608A7-ED4D-441E-B010-2032CE011FB0}" presName="level3hierChild" presStyleCnt="0"/>
      <dgm:spPr/>
    </dgm:pt>
    <dgm:pt modelId="{8724A7F6-1DD8-4DB3-80F7-B9A439CE05FA}" type="pres">
      <dgm:prSet presAssocID="{24B39E0F-8EF4-4A7E-8E5A-EB4BB377E421}" presName="conn2-1" presStyleLbl="parChTrans1D4" presStyleIdx="7" presStyleCnt="23"/>
      <dgm:spPr/>
    </dgm:pt>
    <dgm:pt modelId="{C631EABF-614D-4E03-B553-2A407210491F}" type="pres">
      <dgm:prSet presAssocID="{24B39E0F-8EF4-4A7E-8E5A-EB4BB377E421}" presName="connTx" presStyleLbl="parChTrans1D4" presStyleIdx="7" presStyleCnt="23"/>
      <dgm:spPr/>
    </dgm:pt>
    <dgm:pt modelId="{336959FE-D13C-4371-8736-80812F1E7387}" type="pres">
      <dgm:prSet presAssocID="{A6685FE9-70E2-45F2-90E7-86658A25D0EB}" presName="root2" presStyleCnt="0"/>
      <dgm:spPr/>
    </dgm:pt>
    <dgm:pt modelId="{691701B6-24ED-47BB-94E1-A32CF9E3F469}" type="pres">
      <dgm:prSet presAssocID="{A6685FE9-70E2-45F2-90E7-86658A25D0EB}" presName="LevelTwoTextNode" presStyleLbl="node4" presStyleIdx="7" presStyleCnt="23">
        <dgm:presLayoutVars>
          <dgm:chPref val="3"/>
        </dgm:presLayoutVars>
      </dgm:prSet>
      <dgm:spPr/>
    </dgm:pt>
    <dgm:pt modelId="{0106C615-60ED-4331-8C8A-9CCBA7E9F859}" type="pres">
      <dgm:prSet presAssocID="{A6685FE9-70E2-45F2-90E7-86658A25D0EB}" presName="level3hierChild" presStyleCnt="0"/>
      <dgm:spPr/>
    </dgm:pt>
    <dgm:pt modelId="{C16A327F-EC8F-4EDC-99C0-1121D9D551F6}" type="pres">
      <dgm:prSet presAssocID="{A6417F0F-5116-4E13-8CD4-061807C115E6}" presName="conn2-1" presStyleLbl="parChTrans1D4" presStyleIdx="8" presStyleCnt="23"/>
      <dgm:spPr/>
    </dgm:pt>
    <dgm:pt modelId="{04165C47-1920-4D1A-946E-2D69027476F5}" type="pres">
      <dgm:prSet presAssocID="{A6417F0F-5116-4E13-8CD4-061807C115E6}" presName="connTx" presStyleLbl="parChTrans1D4" presStyleIdx="8" presStyleCnt="23"/>
      <dgm:spPr/>
    </dgm:pt>
    <dgm:pt modelId="{F00E8CA0-94A2-487B-AB57-85D622D5D948}" type="pres">
      <dgm:prSet presAssocID="{0B7BB98C-9B1A-40DE-8ED2-363BD43EA35A}" presName="root2" presStyleCnt="0"/>
      <dgm:spPr/>
    </dgm:pt>
    <dgm:pt modelId="{EAD12E60-9211-4486-8491-95DF14CBB506}" type="pres">
      <dgm:prSet presAssocID="{0B7BB98C-9B1A-40DE-8ED2-363BD43EA35A}" presName="LevelTwoTextNode" presStyleLbl="node4" presStyleIdx="8" presStyleCnt="23">
        <dgm:presLayoutVars>
          <dgm:chPref val="3"/>
        </dgm:presLayoutVars>
      </dgm:prSet>
      <dgm:spPr/>
    </dgm:pt>
    <dgm:pt modelId="{6E1A21D1-A0D2-4E9D-964F-9793F653D05C}" type="pres">
      <dgm:prSet presAssocID="{0B7BB98C-9B1A-40DE-8ED2-363BD43EA35A}" presName="level3hierChild" presStyleCnt="0"/>
      <dgm:spPr/>
    </dgm:pt>
    <dgm:pt modelId="{474CA204-5389-48C9-A65F-FB95FF9D4325}" type="pres">
      <dgm:prSet presAssocID="{CAC192EE-FD6B-4AF6-AC6B-D984E2AE0DFF}" presName="conn2-1" presStyleLbl="parChTrans1D4" presStyleIdx="9" presStyleCnt="23"/>
      <dgm:spPr/>
    </dgm:pt>
    <dgm:pt modelId="{291ED4E7-C4C9-457F-BA46-EB4EA95223E8}" type="pres">
      <dgm:prSet presAssocID="{CAC192EE-FD6B-4AF6-AC6B-D984E2AE0DFF}" presName="connTx" presStyleLbl="parChTrans1D4" presStyleIdx="9" presStyleCnt="23"/>
      <dgm:spPr/>
    </dgm:pt>
    <dgm:pt modelId="{D3B7911E-2AE1-4D41-A035-F8964D9741EF}" type="pres">
      <dgm:prSet presAssocID="{96FEB9E9-96F6-496C-984F-B4571EACB754}" presName="root2" presStyleCnt="0"/>
      <dgm:spPr/>
    </dgm:pt>
    <dgm:pt modelId="{7B499276-CC70-4EBC-AD09-885410CE9CEA}" type="pres">
      <dgm:prSet presAssocID="{96FEB9E9-96F6-496C-984F-B4571EACB754}" presName="LevelTwoTextNode" presStyleLbl="node4" presStyleIdx="9" presStyleCnt="23">
        <dgm:presLayoutVars>
          <dgm:chPref val="3"/>
        </dgm:presLayoutVars>
      </dgm:prSet>
      <dgm:spPr/>
    </dgm:pt>
    <dgm:pt modelId="{CAFC615E-82D8-4F76-A5F2-0CBEF1301AFC}" type="pres">
      <dgm:prSet presAssocID="{96FEB9E9-96F6-496C-984F-B4571EACB754}" presName="level3hierChild" presStyleCnt="0"/>
      <dgm:spPr/>
    </dgm:pt>
    <dgm:pt modelId="{9EEA033B-1749-4DBE-8090-F237C30D85B3}" type="pres">
      <dgm:prSet presAssocID="{B20539F7-81E0-4646-AAEC-204FE8DD4FA8}" presName="conn2-1" presStyleLbl="parChTrans1D4" presStyleIdx="10" presStyleCnt="23"/>
      <dgm:spPr/>
    </dgm:pt>
    <dgm:pt modelId="{B577FB98-43B9-4180-91D6-960C9160AF93}" type="pres">
      <dgm:prSet presAssocID="{B20539F7-81E0-4646-AAEC-204FE8DD4FA8}" presName="connTx" presStyleLbl="parChTrans1D4" presStyleIdx="10" presStyleCnt="23"/>
      <dgm:spPr/>
    </dgm:pt>
    <dgm:pt modelId="{93E35F9C-9B5F-4998-AC80-BD73C0EC8239}" type="pres">
      <dgm:prSet presAssocID="{961722A4-6F0D-48B6-A8DB-3BF7E728BB6E}" presName="root2" presStyleCnt="0"/>
      <dgm:spPr/>
    </dgm:pt>
    <dgm:pt modelId="{CCAA6164-FD0F-4112-8779-E248DC64914F}" type="pres">
      <dgm:prSet presAssocID="{961722A4-6F0D-48B6-A8DB-3BF7E728BB6E}" presName="LevelTwoTextNode" presStyleLbl="node4" presStyleIdx="10" presStyleCnt="23">
        <dgm:presLayoutVars>
          <dgm:chPref val="3"/>
        </dgm:presLayoutVars>
      </dgm:prSet>
      <dgm:spPr/>
    </dgm:pt>
    <dgm:pt modelId="{B9DBA95C-6233-466C-BA3E-1573CD4182AE}" type="pres">
      <dgm:prSet presAssocID="{961722A4-6F0D-48B6-A8DB-3BF7E728BB6E}" presName="level3hierChild" presStyleCnt="0"/>
      <dgm:spPr/>
    </dgm:pt>
    <dgm:pt modelId="{0923A501-96B0-42C6-8C0A-B432DB1C2667}" type="pres">
      <dgm:prSet presAssocID="{B57228DB-52F6-40AA-8C46-E9ED4A94721F}" presName="conn2-1" presStyleLbl="parChTrans1D3" presStyleIdx="2" presStyleCnt="14"/>
      <dgm:spPr/>
    </dgm:pt>
    <dgm:pt modelId="{28122191-F06B-45B9-8E2F-8BF83F30AC9F}" type="pres">
      <dgm:prSet presAssocID="{B57228DB-52F6-40AA-8C46-E9ED4A94721F}" presName="connTx" presStyleLbl="parChTrans1D3" presStyleIdx="2" presStyleCnt="14"/>
      <dgm:spPr/>
    </dgm:pt>
    <dgm:pt modelId="{9741807D-755A-485B-8C60-843A2708889A}" type="pres">
      <dgm:prSet presAssocID="{F8948F7D-5188-4DF0-8D2D-206CF9C8019A}" presName="root2" presStyleCnt="0"/>
      <dgm:spPr/>
    </dgm:pt>
    <dgm:pt modelId="{B08D47C4-60CE-4C83-AA31-5B5A55099A15}" type="pres">
      <dgm:prSet presAssocID="{F8948F7D-5188-4DF0-8D2D-206CF9C8019A}" presName="LevelTwoTextNode" presStyleLbl="node3" presStyleIdx="2" presStyleCnt="14">
        <dgm:presLayoutVars>
          <dgm:chPref val="3"/>
        </dgm:presLayoutVars>
      </dgm:prSet>
      <dgm:spPr/>
    </dgm:pt>
    <dgm:pt modelId="{3EDD291B-870F-43C2-A548-3830E0A5D912}" type="pres">
      <dgm:prSet presAssocID="{F8948F7D-5188-4DF0-8D2D-206CF9C8019A}" presName="level3hierChild" presStyleCnt="0"/>
      <dgm:spPr/>
    </dgm:pt>
    <dgm:pt modelId="{D4DDA8E9-F2F9-41F5-AD87-8D1FF1E69F9B}" type="pres">
      <dgm:prSet presAssocID="{76F6DD8D-FD50-40DC-A085-9D9887C81522}" presName="conn2-1" presStyleLbl="parChTrans1D3" presStyleIdx="3" presStyleCnt="14"/>
      <dgm:spPr/>
    </dgm:pt>
    <dgm:pt modelId="{3D7C4706-DC79-4417-8400-AE0B592D50F4}" type="pres">
      <dgm:prSet presAssocID="{76F6DD8D-FD50-40DC-A085-9D9887C81522}" presName="connTx" presStyleLbl="parChTrans1D3" presStyleIdx="3" presStyleCnt="14"/>
      <dgm:spPr/>
    </dgm:pt>
    <dgm:pt modelId="{A806BC08-1EE3-41B8-8BDC-B4601887939F}" type="pres">
      <dgm:prSet presAssocID="{2F3CADD9-0BDE-4CDA-8770-27A258A2DF18}" presName="root2" presStyleCnt="0"/>
      <dgm:spPr/>
    </dgm:pt>
    <dgm:pt modelId="{EC3A7A89-D048-4596-BB9D-94610EFABB8D}" type="pres">
      <dgm:prSet presAssocID="{2F3CADD9-0BDE-4CDA-8770-27A258A2DF18}" presName="LevelTwoTextNode" presStyleLbl="node3" presStyleIdx="3" presStyleCnt="14">
        <dgm:presLayoutVars>
          <dgm:chPref val="3"/>
        </dgm:presLayoutVars>
      </dgm:prSet>
      <dgm:spPr/>
    </dgm:pt>
    <dgm:pt modelId="{47C17FCC-3726-4A54-9D89-7F51BAF35F17}" type="pres">
      <dgm:prSet presAssocID="{2F3CADD9-0BDE-4CDA-8770-27A258A2DF18}" presName="level3hierChild" presStyleCnt="0"/>
      <dgm:spPr/>
    </dgm:pt>
    <dgm:pt modelId="{6AA329FA-FD28-4D7D-B1B4-911D873967F1}" type="pres">
      <dgm:prSet presAssocID="{62D1711D-33A6-404A-82DE-F98EEF50A4FE}" presName="conn2-1" presStyleLbl="parChTrans1D4" presStyleIdx="11" presStyleCnt="23"/>
      <dgm:spPr/>
    </dgm:pt>
    <dgm:pt modelId="{0AF0BB15-B00B-4A7D-A0E1-1D20FCE1CE0F}" type="pres">
      <dgm:prSet presAssocID="{62D1711D-33A6-404A-82DE-F98EEF50A4FE}" presName="connTx" presStyleLbl="parChTrans1D4" presStyleIdx="11" presStyleCnt="23"/>
      <dgm:spPr/>
    </dgm:pt>
    <dgm:pt modelId="{5F2AFCFF-F13B-4B7E-BAEF-65908DD3F26F}" type="pres">
      <dgm:prSet presAssocID="{633F5582-7563-4559-A32E-A2BFAABD3140}" presName="root2" presStyleCnt="0"/>
      <dgm:spPr/>
    </dgm:pt>
    <dgm:pt modelId="{5075E146-6A09-4457-A4EF-192DBE3FCB92}" type="pres">
      <dgm:prSet presAssocID="{633F5582-7563-4559-A32E-A2BFAABD3140}" presName="LevelTwoTextNode" presStyleLbl="node4" presStyleIdx="11" presStyleCnt="23">
        <dgm:presLayoutVars>
          <dgm:chPref val="3"/>
        </dgm:presLayoutVars>
      </dgm:prSet>
      <dgm:spPr/>
    </dgm:pt>
    <dgm:pt modelId="{D0567B95-21EA-4551-9D93-934359416221}" type="pres">
      <dgm:prSet presAssocID="{633F5582-7563-4559-A32E-A2BFAABD3140}" presName="level3hierChild" presStyleCnt="0"/>
      <dgm:spPr/>
    </dgm:pt>
    <dgm:pt modelId="{FDD74D94-FE8F-41B1-AD3D-9A20AEEC20D3}" type="pres">
      <dgm:prSet presAssocID="{BCAE2B00-2AEF-43D6-B15C-9031FE9A6042}" presName="conn2-1" presStyleLbl="parChTrans1D4" presStyleIdx="12" presStyleCnt="23"/>
      <dgm:spPr/>
    </dgm:pt>
    <dgm:pt modelId="{0B84CE92-5EE6-4AD3-9117-444E37795022}" type="pres">
      <dgm:prSet presAssocID="{BCAE2B00-2AEF-43D6-B15C-9031FE9A6042}" presName="connTx" presStyleLbl="parChTrans1D4" presStyleIdx="12" presStyleCnt="23"/>
      <dgm:spPr/>
    </dgm:pt>
    <dgm:pt modelId="{A516EC62-17FE-4E84-A57A-C5233405391B}" type="pres">
      <dgm:prSet presAssocID="{46E43262-825C-43D3-87A0-1C377037CA09}" presName="root2" presStyleCnt="0"/>
      <dgm:spPr/>
    </dgm:pt>
    <dgm:pt modelId="{88DAF9A8-AB5B-4F02-BD10-0E0D2F440490}" type="pres">
      <dgm:prSet presAssocID="{46E43262-825C-43D3-87A0-1C377037CA09}" presName="LevelTwoTextNode" presStyleLbl="node4" presStyleIdx="12" presStyleCnt="23">
        <dgm:presLayoutVars>
          <dgm:chPref val="3"/>
        </dgm:presLayoutVars>
      </dgm:prSet>
      <dgm:spPr/>
    </dgm:pt>
    <dgm:pt modelId="{0320C08A-FBE5-4A54-A317-01DD7B0DAA22}" type="pres">
      <dgm:prSet presAssocID="{46E43262-825C-43D3-87A0-1C377037CA09}" presName="level3hierChild" presStyleCnt="0"/>
      <dgm:spPr/>
    </dgm:pt>
    <dgm:pt modelId="{063513EE-9FB8-4A80-9AC4-2401C337DEDB}" type="pres">
      <dgm:prSet presAssocID="{C570B701-418E-475F-ABC4-670F95D4446C}" presName="conn2-1" presStyleLbl="parChTrans1D4" presStyleIdx="13" presStyleCnt="23"/>
      <dgm:spPr/>
    </dgm:pt>
    <dgm:pt modelId="{BE2D4D3F-170C-40B7-95D0-C08E41EA66D1}" type="pres">
      <dgm:prSet presAssocID="{C570B701-418E-475F-ABC4-670F95D4446C}" presName="connTx" presStyleLbl="parChTrans1D4" presStyleIdx="13" presStyleCnt="23"/>
      <dgm:spPr/>
    </dgm:pt>
    <dgm:pt modelId="{85127DC8-4ED1-474C-8D5F-BFBEB1172E87}" type="pres">
      <dgm:prSet presAssocID="{BF5E0C86-7770-4129-8584-B0153BF8A65E}" presName="root2" presStyleCnt="0"/>
      <dgm:spPr/>
    </dgm:pt>
    <dgm:pt modelId="{3D4D482E-3BBF-4BF2-9DC2-ACA0884C5B62}" type="pres">
      <dgm:prSet presAssocID="{BF5E0C86-7770-4129-8584-B0153BF8A65E}" presName="LevelTwoTextNode" presStyleLbl="node4" presStyleIdx="13" presStyleCnt="23">
        <dgm:presLayoutVars>
          <dgm:chPref val="3"/>
        </dgm:presLayoutVars>
      </dgm:prSet>
      <dgm:spPr/>
    </dgm:pt>
    <dgm:pt modelId="{5359980F-CA4F-48FB-833C-60528E874114}" type="pres">
      <dgm:prSet presAssocID="{BF5E0C86-7770-4129-8584-B0153BF8A65E}" presName="level3hierChild" presStyleCnt="0"/>
      <dgm:spPr/>
    </dgm:pt>
    <dgm:pt modelId="{03E115D1-EDD4-49FD-BEEA-75A467C4DB10}" type="pres">
      <dgm:prSet presAssocID="{BECBE9EB-D182-4C42-8778-A849F474AA8E}" presName="conn2-1" presStyleLbl="parChTrans1D4" presStyleIdx="14" presStyleCnt="23"/>
      <dgm:spPr/>
    </dgm:pt>
    <dgm:pt modelId="{68E2DEA8-6361-4B6D-9049-E1303F01E993}" type="pres">
      <dgm:prSet presAssocID="{BECBE9EB-D182-4C42-8778-A849F474AA8E}" presName="connTx" presStyleLbl="parChTrans1D4" presStyleIdx="14" presStyleCnt="23"/>
      <dgm:spPr/>
    </dgm:pt>
    <dgm:pt modelId="{89D485FE-2D32-4A1F-AD72-90FE21D57D1B}" type="pres">
      <dgm:prSet presAssocID="{08F4F123-132A-470B-8F61-A9CCDE9778B7}" presName="root2" presStyleCnt="0"/>
      <dgm:spPr/>
    </dgm:pt>
    <dgm:pt modelId="{4BFACC70-DA8D-4854-AD98-010DF58A5B30}" type="pres">
      <dgm:prSet presAssocID="{08F4F123-132A-470B-8F61-A9CCDE9778B7}" presName="LevelTwoTextNode" presStyleLbl="node4" presStyleIdx="14" presStyleCnt="23">
        <dgm:presLayoutVars>
          <dgm:chPref val="3"/>
        </dgm:presLayoutVars>
      </dgm:prSet>
      <dgm:spPr/>
    </dgm:pt>
    <dgm:pt modelId="{38AFE70F-FAEC-4734-BDDD-776BB1769FE9}" type="pres">
      <dgm:prSet presAssocID="{08F4F123-132A-470B-8F61-A9CCDE9778B7}" presName="level3hierChild" presStyleCnt="0"/>
      <dgm:spPr/>
    </dgm:pt>
    <dgm:pt modelId="{EDC441A3-7841-45C7-B7B6-B6901AF88B08}" type="pres">
      <dgm:prSet presAssocID="{2F584A53-25A6-4302-8CE2-474D307B75E3}" presName="conn2-1" presStyleLbl="parChTrans1D3" presStyleIdx="4" presStyleCnt="14"/>
      <dgm:spPr/>
    </dgm:pt>
    <dgm:pt modelId="{DE2739E4-7963-49C4-A13E-A78143F81863}" type="pres">
      <dgm:prSet presAssocID="{2F584A53-25A6-4302-8CE2-474D307B75E3}" presName="connTx" presStyleLbl="parChTrans1D3" presStyleIdx="4" presStyleCnt="14"/>
      <dgm:spPr/>
    </dgm:pt>
    <dgm:pt modelId="{39CD10D3-8911-4569-B836-C28A0ECC74BA}" type="pres">
      <dgm:prSet presAssocID="{D23D9EDC-98BD-4E69-87D4-346BC3487FB0}" presName="root2" presStyleCnt="0"/>
      <dgm:spPr/>
    </dgm:pt>
    <dgm:pt modelId="{4A7E791F-160A-437D-A9C8-313AD5A8836F}" type="pres">
      <dgm:prSet presAssocID="{D23D9EDC-98BD-4E69-87D4-346BC3487FB0}" presName="LevelTwoTextNode" presStyleLbl="node3" presStyleIdx="4" presStyleCnt="14">
        <dgm:presLayoutVars>
          <dgm:chPref val="3"/>
        </dgm:presLayoutVars>
      </dgm:prSet>
      <dgm:spPr/>
    </dgm:pt>
    <dgm:pt modelId="{717CC1D1-C50C-46FB-A27C-8386A0CAB5D9}" type="pres">
      <dgm:prSet presAssocID="{D23D9EDC-98BD-4E69-87D4-346BC3487FB0}" presName="level3hierChild" presStyleCnt="0"/>
      <dgm:spPr/>
    </dgm:pt>
    <dgm:pt modelId="{283BF247-CDF4-4B8F-A66B-0CE8C82E7C80}" type="pres">
      <dgm:prSet presAssocID="{60AA910A-6FDF-4A31-B12C-DA6D84C242A8}" presName="conn2-1" presStyleLbl="parChTrans1D4" presStyleIdx="15" presStyleCnt="23"/>
      <dgm:spPr/>
    </dgm:pt>
    <dgm:pt modelId="{C87C6DBA-0DBD-429B-885A-99FB97BF13CD}" type="pres">
      <dgm:prSet presAssocID="{60AA910A-6FDF-4A31-B12C-DA6D84C242A8}" presName="connTx" presStyleLbl="parChTrans1D4" presStyleIdx="15" presStyleCnt="23"/>
      <dgm:spPr/>
    </dgm:pt>
    <dgm:pt modelId="{DCBF77BA-93F3-4CBB-952C-7056F7DCA83D}" type="pres">
      <dgm:prSet presAssocID="{BEABC28B-B70A-47A6-B5B0-FF8120AFB836}" presName="root2" presStyleCnt="0"/>
      <dgm:spPr/>
    </dgm:pt>
    <dgm:pt modelId="{128B626B-0F30-4A6E-80F7-9853D8A08529}" type="pres">
      <dgm:prSet presAssocID="{BEABC28B-B70A-47A6-B5B0-FF8120AFB836}" presName="LevelTwoTextNode" presStyleLbl="node4" presStyleIdx="15" presStyleCnt="23">
        <dgm:presLayoutVars>
          <dgm:chPref val="3"/>
        </dgm:presLayoutVars>
      </dgm:prSet>
      <dgm:spPr/>
    </dgm:pt>
    <dgm:pt modelId="{7B57582E-5379-44BA-9132-B82E301BB2C2}" type="pres">
      <dgm:prSet presAssocID="{BEABC28B-B70A-47A6-B5B0-FF8120AFB836}" presName="level3hierChild" presStyleCnt="0"/>
      <dgm:spPr/>
    </dgm:pt>
    <dgm:pt modelId="{DE20B29C-E754-42D6-82DE-F872F9486009}" type="pres">
      <dgm:prSet presAssocID="{4795B732-C5E1-424D-977C-9AC9CAACC05D}" presName="conn2-1" presStyleLbl="parChTrans1D4" presStyleIdx="16" presStyleCnt="23"/>
      <dgm:spPr/>
    </dgm:pt>
    <dgm:pt modelId="{A369DE6B-D6A4-4E6C-B3A0-0A6305E1A4F9}" type="pres">
      <dgm:prSet presAssocID="{4795B732-C5E1-424D-977C-9AC9CAACC05D}" presName="connTx" presStyleLbl="parChTrans1D4" presStyleIdx="16" presStyleCnt="23"/>
      <dgm:spPr/>
    </dgm:pt>
    <dgm:pt modelId="{B42F776A-9D47-450D-A3C8-523FE22279E5}" type="pres">
      <dgm:prSet presAssocID="{0F894602-49B7-421D-A987-EE3D41400E79}" presName="root2" presStyleCnt="0"/>
      <dgm:spPr/>
    </dgm:pt>
    <dgm:pt modelId="{E48572A0-1A2A-4500-9FCB-250500ADE26C}" type="pres">
      <dgm:prSet presAssocID="{0F894602-49B7-421D-A987-EE3D41400E79}" presName="LevelTwoTextNode" presStyleLbl="node4" presStyleIdx="16" presStyleCnt="23">
        <dgm:presLayoutVars>
          <dgm:chPref val="3"/>
        </dgm:presLayoutVars>
      </dgm:prSet>
      <dgm:spPr/>
    </dgm:pt>
    <dgm:pt modelId="{5A024B55-FA9F-4E1C-8849-99DBFA24C44C}" type="pres">
      <dgm:prSet presAssocID="{0F894602-49B7-421D-A987-EE3D41400E79}" presName="level3hierChild" presStyleCnt="0"/>
      <dgm:spPr/>
    </dgm:pt>
    <dgm:pt modelId="{661A4E2B-2DB5-4422-A088-4CD6A391439D}" type="pres">
      <dgm:prSet presAssocID="{95F7FEC8-49E1-4816-B9BA-5C0B51FE5FC3}" presName="conn2-1" presStyleLbl="parChTrans1D4" presStyleIdx="17" presStyleCnt="23"/>
      <dgm:spPr/>
    </dgm:pt>
    <dgm:pt modelId="{8E9DE963-9D2B-44DB-8FA9-E36393BF7DEC}" type="pres">
      <dgm:prSet presAssocID="{95F7FEC8-49E1-4816-B9BA-5C0B51FE5FC3}" presName="connTx" presStyleLbl="parChTrans1D4" presStyleIdx="17" presStyleCnt="23"/>
      <dgm:spPr/>
    </dgm:pt>
    <dgm:pt modelId="{59E916CA-56B9-41BA-978A-2382E023B716}" type="pres">
      <dgm:prSet presAssocID="{C5C0C3DB-2794-4D0C-8FE5-CA8E5D429BEE}" presName="root2" presStyleCnt="0"/>
      <dgm:spPr/>
    </dgm:pt>
    <dgm:pt modelId="{5D477E78-D2FF-483B-9B9E-C42026BE5F55}" type="pres">
      <dgm:prSet presAssocID="{C5C0C3DB-2794-4D0C-8FE5-CA8E5D429BEE}" presName="LevelTwoTextNode" presStyleLbl="node4" presStyleIdx="17" presStyleCnt="23">
        <dgm:presLayoutVars>
          <dgm:chPref val="3"/>
        </dgm:presLayoutVars>
      </dgm:prSet>
      <dgm:spPr/>
    </dgm:pt>
    <dgm:pt modelId="{C144FE2C-83DA-47B4-963D-686F7EA84300}" type="pres">
      <dgm:prSet presAssocID="{C5C0C3DB-2794-4D0C-8FE5-CA8E5D429BEE}" presName="level3hierChild" presStyleCnt="0"/>
      <dgm:spPr/>
    </dgm:pt>
    <dgm:pt modelId="{361918AB-0E5A-4507-8849-E1C56C6A3938}" type="pres">
      <dgm:prSet presAssocID="{9CFE35ED-3CF9-47FA-AA87-512F22BDA366}" presName="conn2-1" presStyleLbl="parChTrans1D3" presStyleIdx="5" presStyleCnt="14"/>
      <dgm:spPr/>
    </dgm:pt>
    <dgm:pt modelId="{C3792EE3-6BEE-43F6-BAF5-E8ACA0791E2D}" type="pres">
      <dgm:prSet presAssocID="{9CFE35ED-3CF9-47FA-AA87-512F22BDA366}" presName="connTx" presStyleLbl="parChTrans1D3" presStyleIdx="5" presStyleCnt="14"/>
      <dgm:spPr/>
    </dgm:pt>
    <dgm:pt modelId="{78853374-8802-49E5-B344-37680795939E}" type="pres">
      <dgm:prSet presAssocID="{5D8ABA63-10F1-48EB-983F-0EEBB0F1AA28}" presName="root2" presStyleCnt="0"/>
      <dgm:spPr/>
    </dgm:pt>
    <dgm:pt modelId="{B87192C5-49EE-4534-8D4E-864B38F5AF3D}" type="pres">
      <dgm:prSet presAssocID="{5D8ABA63-10F1-48EB-983F-0EEBB0F1AA28}" presName="LevelTwoTextNode" presStyleLbl="node3" presStyleIdx="5" presStyleCnt="14">
        <dgm:presLayoutVars>
          <dgm:chPref val="3"/>
        </dgm:presLayoutVars>
      </dgm:prSet>
      <dgm:spPr/>
    </dgm:pt>
    <dgm:pt modelId="{625776B3-AB0E-4CE5-A484-B0BA665E8130}" type="pres">
      <dgm:prSet presAssocID="{5D8ABA63-10F1-48EB-983F-0EEBB0F1AA28}" presName="level3hierChild" presStyleCnt="0"/>
      <dgm:spPr/>
    </dgm:pt>
    <dgm:pt modelId="{0D11FECF-6674-4C68-AD26-33338D4896C8}" type="pres">
      <dgm:prSet presAssocID="{B7FD6302-7A95-499D-B9DA-4B08A42D7A6C}" presName="conn2-1" presStyleLbl="parChTrans1D3" presStyleIdx="6" presStyleCnt="14"/>
      <dgm:spPr/>
    </dgm:pt>
    <dgm:pt modelId="{473985BF-C0F4-4A5E-B14F-61F811595A27}" type="pres">
      <dgm:prSet presAssocID="{B7FD6302-7A95-499D-B9DA-4B08A42D7A6C}" presName="connTx" presStyleLbl="parChTrans1D3" presStyleIdx="6" presStyleCnt="14"/>
      <dgm:spPr/>
    </dgm:pt>
    <dgm:pt modelId="{A01E0543-B24A-4C3D-BBB2-83BCD1324864}" type="pres">
      <dgm:prSet presAssocID="{3DE99AF7-D238-4455-8803-04617FD8E3CD}" presName="root2" presStyleCnt="0"/>
      <dgm:spPr/>
    </dgm:pt>
    <dgm:pt modelId="{82CD663D-B774-4A25-BE39-321232E4A526}" type="pres">
      <dgm:prSet presAssocID="{3DE99AF7-D238-4455-8803-04617FD8E3CD}" presName="LevelTwoTextNode" presStyleLbl="node3" presStyleIdx="6" presStyleCnt="14">
        <dgm:presLayoutVars>
          <dgm:chPref val="3"/>
        </dgm:presLayoutVars>
      </dgm:prSet>
      <dgm:spPr/>
    </dgm:pt>
    <dgm:pt modelId="{E1BCF464-A24C-486C-9133-19DEDC38877E}" type="pres">
      <dgm:prSet presAssocID="{3DE99AF7-D238-4455-8803-04617FD8E3CD}" presName="level3hierChild" presStyleCnt="0"/>
      <dgm:spPr/>
    </dgm:pt>
    <dgm:pt modelId="{B764D355-E70E-48DF-9D01-08A1BB2DAD31}" type="pres">
      <dgm:prSet presAssocID="{A1EF3F18-E1EC-4669-872A-DDF9D05BCD0A}" presName="conn2-1" presStyleLbl="parChTrans1D3" presStyleIdx="7" presStyleCnt="14"/>
      <dgm:spPr/>
    </dgm:pt>
    <dgm:pt modelId="{09745988-976E-449A-BA74-171E9BA1EEE1}" type="pres">
      <dgm:prSet presAssocID="{A1EF3F18-E1EC-4669-872A-DDF9D05BCD0A}" presName="connTx" presStyleLbl="parChTrans1D3" presStyleIdx="7" presStyleCnt="14"/>
      <dgm:spPr/>
    </dgm:pt>
    <dgm:pt modelId="{288EEAF1-F6C7-4B42-9189-B7BD09C30B4B}" type="pres">
      <dgm:prSet presAssocID="{6E2136CE-F815-4597-8251-8DCE03E70AC6}" presName="root2" presStyleCnt="0"/>
      <dgm:spPr/>
    </dgm:pt>
    <dgm:pt modelId="{06FA29A7-C0FD-4805-9803-6C497C8D72C6}" type="pres">
      <dgm:prSet presAssocID="{6E2136CE-F815-4597-8251-8DCE03E70AC6}" presName="LevelTwoTextNode" presStyleLbl="node3" presStyleIdx="7" presStyleCnt="14">
        <dgm:presLayoutVars>
          <dgm:chPref val="3"/>
        </dgm:presLayoutVars>
      </dgm:prSet>
      <dgm:spPr/>
    </dgm:pt>
    <dgm:pt modelId="{4BA66164-2DA5-4018-B9D8-B176097699B3}" type="pres">
      <dgm:prSet presAssocID="{6E2136CE-F815-4597-8251-8DCE03E70AC6}" presName="level3hierChild" presStyleCnt="0"/>
      <dgm:spPr/>
    </dgm:pt>
    <dgm:pt modelId="{16DB1438-F1E9-4F1C-9558-15B4913EB414}" type="pres">
      <dgm:prSet presAssocID="{65A839E4-4BDB-4E06-9427-1DB015FA687A}" presName="conn2-1" presStyleLbl="parChTrans1D4" presStyleIdx="18" presStyleCnt="23"/>
      <dgm:spPr/>
    </dgm:pt>
    <dgm:pt modelId="{62BFFB4F-BEDE-4BEE-B4AC-A47DAA50909F}" type="pres">
      <dgm:prSet presAssocID="{65A839E4-4BDB-4E06-9427-1DB015FA687A}" presName="connTx" presStyleLbl="parChTrans1D4" presStyleIdx="18" presStyleCnt="23"/>
      <dgm:spPr/>
    </dgm:pt>
    <dgm:pt modelId="{BF9BCE0D-15E6-4D94-8A84-3301F789E59C}" type="pres">
      <dgm:prSet presAssocID="{BC8AF7CF-BAAB-4636-96B5-5321B23DC51E}" presName="root2" presStyleCnt="0"/>
      <dgm:spPr/>
    </dgm:pt>
    <dgm:pt modelId="{1E59B9F7-1995-467F-BB13-D8DA871B415F}" type="pres">
      <dgm:prSet presAssocID="{BC8AF7CF-BAAB-4636-96B5-5321B23DC51E}" presName="LevelTwoTextNode" presStyleLbl="node4" presStyleIdx="18" presStyleCnt="23">
        <dgm:presLayoutVars>
          <dgm:chPref val="3"/>
        </dgm:presLayoutVars>
      </dgm:prSet>
      <dgm:spPr/>
    </dgm:pt>
    <dgm:pt modelId="{E566D0E2-0B95-4661-BD71-9D3FBDC81831}" type="pres">
      <dgm:prSet presAssocID="{BC8AF7CF-BAAB-4636-96B5-5321B23DC51E}" presName="level3hierChild" presStyleCnt="0"/>
      <dgm:spPr/>
    </dgm:pt>
    <dgm:pt modelId="{991C4AD4-5A30-4AE6-AAF6-54A378D3FC14}" type="pres">
      <dgm:prSet presAssocID="{E6CD5662-2CFE-4050-BF4B-204FBC831B29}" presName="conn2-1" presStyleLbl="parChTrans1D4" presStyleIdx="19" presStyleCnt="23"/>
      <dgm:spPr/>
    </dgm:pt>
    <dgm:pt modelId="{42772C43-F7E8-4AC3-B77F-43C43C72CC7F}" type="pres">
      <dgm:prSet presAssocID="{E6CD5662-2CFE-4050-BF4B-204FBC831B29}" presName="connTx" presStyleLbl="parChTrans1D4" presStyleIdx="19" presStyleCnt="23"/>
      <dgm:spPr/>
    </dgm:pt>
    <dgm:pt modelId="{7A1AA03C-D25B-4A7E-9545-EA67A623D86D}" type="pres">
      <dgm:prSet presAssocID="{48D253B6-99DC-4061-97C8-E59E00A49E13}" presName="root2" presStyleCnt="0"/>
      <dgm:spPr/>
    </dgm:pt>
    <dgm:pt modelId="{1195ABE3-F8E0-4B6D-BC1D-7CD1E9DD05F5}" type="pres">
      <dgm:prSet presAssocID="{48D253B6-99DC-4061-97C8-E59E00A49E13}" presName="LevelTwoTextNode" presStyleLbl="node4" presStyleIdx="19" presStyleCnt="23">
        <dgm:presLayoutVars>
          <dgm:chPref val="3"/>
        </dgm:presLayoutVars>
      </dgm:prSet>
      <dgm:spPr/>
    </dgm:pt>
    <dgm:pt modelId="{4CC425B5-E819-427D-BC3E-16DBC7CCB925}" type="pres">
      <dgm:prSet presAssocID="{48D253B6-99DC-4061-97C8-E59E00A49E13}" presName="level3hierChild" presStyleCnt="0"/>
      <dgm:spPr/>
    </dgm:pt>
    <dgm:pt modelId="{06B4CDA8-BE30-48E6-99F4-9E86FD372BEE}" type="pres">
      <dgm:prSet presAssocID="{BDB1FB93-A2F3-40FD-AAF5-4B804A20C3CA}" presName="conn2-1" presStyleLbl="parChTrans1D4" presStyleIdx="20" presStyleCnt="23"/>
      <dgm:spPr/>
    </dgm:pt>
    <dgm:pt modelId="{4500AC87-0571-435B-A99E-68B286A09910}" type="pres">
      <dgm:prSet presAssocID="{BDB1FB93-A2F3-40FD-AAF5-4B804A20C3CA}" presName="connTx" presStyleLbl="parChTrans1D4" presStyleIdx="20" presStyleCnt="23"/>
      <dgm:spPr/>
    </dgm:pt>
    <dgm:pt modelId="{E5DF2046-849D-4DC7-9D78-AD25885E77F3}" type="pres">
      <dgm:prSet presAssocID="{50050B0B-5BC9-4BE7-BEED-D310E2A14660}" presName="root2" presStyleCnt="0"/>
      <dgm:spPr/>
    </dgm:pt>
    <dgm:pt modelId="{D494133A-EF48-4082-85E2-7EE3061D60AD}" type="pres">
      <dgm:prSet presAssocID="{50050B0B-5BC9-4BE7-BEED-D310E2A14660}" presName="LevelTwoTextNode" presStyleLbl="node4" presStyleIdx="20" presStyleCnt="23">
        <dgm:presLayoutVars>
          <dgm:chPref val="3"/>
        </dgm:presLayoutVars>
      </dgm:prSet>
      <dgm:spPr/>
    </dgm:pt>
    <dgm:pt modelId="{E0558EC2-08EB-4B93-A1D0-A441F64DE1DD}" type="pres">
      <dgm:prSet presAssocID="{50050B0B-5BC9-4BE7-BEED-D310E2A14660}" presName="level3hierChild" presStyleCnt="0"/>
      <dgm:spPr/>
    </dgm:pt>
    <dgm:pt modelId="{5356D655-B03E-4766-B0DD-665DB731E052}" type="pres">
      <dgm:prSet presAssocID="{733F813A-AECD-4254-AA6C-C81D1C0130CB}" presName="conn2-1" presStyleLbl="parChTrans1D2" presStyleIdx="1" presStyleCnt="4"/>
      <dgm:spPr/>
    </dgm:pt>
    <dgm:pt modelId="{A850749A-1C24-466F-9A54-ECC0178663F6}" type="pres">
      <dgm:prSet presAssocID="{733F813A-AECD-4254-AA6C-C81D1C0130CB}" presName="connTx" presStyleLbl="parChTrans1D2" presStyleIdx="1" presStyleCnt="4"/>
      <dgm:spPr/>
    </dgm:pt>
    <dgm:pt modelId="{09CF32AF-6634-4F30-B6FA-7C771D4E50AB}" type="pres">
      <dgm:prSet presAssocID="{28BC263E-D167-4ECB-AC02-263D032D2CDE}" presName="root2" presStyleCnt="0"/>
      <dgm:spPr/>
    </dgm:pt>
    <dgm:pt modelId="{A334B575-A58B-4D95-A525-4A027E23CC2C}" type="pres">
      <dgm:prSet presAssocID="{28BC263E-D167-4ECB-AC02-263D032D2CDE}" presName="LevelTwoTextNode" presStyleLbl="node2" presStyleIdx="1" presStyleCnt="4">
        <dgm:presLayoutVars>
          <dgm:chPref val="3"/>
        </dgm:presLayoutVars>
      </dgm:prSet>
      <dgm:spPr/>
    </dgm:pt>
    <dgm:pt modelId="{4E248638-3125-43FD-9F63-1046DAD0389F}" type="pres">
      <dgm:prSet presAssocID="{28BC263E-D167-4ECB-AC02-263D032D2CDE}" presName="level3hierChild" presStyleCnt="0"/>
      <dgm:spPr/>
    </dgm:pt>
    <dgm:pt modelId="{FB99582E-02BA-4CC5-AF47-F4AF02711F4C}" type="pres">
      <dgm:prSet presAssocID="{781957B9-0E7E-4BCB-9F07-10D7514EB869}" presName="conn2-1" presStyleLbl="parChTrans1D3" presStyleIdx="8" presStyleCnt="14"/>
      <dgm:spPr/>
    </dgm:pt>
    <dgm:pt modelId="{F623F3BC-C9DB-422F-B490-CFB8A8BCFE2C}" type="pres">
      <dgm:prSet presAssocID="{781957B9-0E7E-4BCB-9F07-10D7514EB869}" presName="connTx" presStyleLbl="parChTrans1D3" presStyleIdx="8" presStyleCnt="14"/>
      <dgm:spPr/>
    </dgm:pt>
    <dgm:pt modelId="{0AA6B1C7-1E74-492F-9F16-55EE0609B324}" type="pres">
      <dgm:prSet presAssocID="{61B0CEC9-7632-40A9-BE6E-BC70CFAA6206}" presName="root2" presStyleCnt="0"/>
      <dgm:spPr/>
    </dgm:pt>
    <dgm:pt modelId="{D07DF799-E33B-42FA-A4FF-02CF213921B4}" type="pres">
      <dgm:prSet presAssocID="{61B0CEC9-7632-40A9-BE6E-BC70CFAA6206}" presName="LevelTwoTextNode" presStyleLbl="node3" presStyleIdx="8" presStyleCnt="14">
        <dgm:presLayoutVars>
          <dgm:chPref val="3"/>
        </dgm:presLayoutVars>
      </dgm:prSet>
      <dgm:spPr/>
    </dgm:pt>
    <dgm:pt modelId="{648BEDA2-77D2-4053-8887-C9B1714C2EE2}" type="pres">
      <dgm:prSet presAssocID="{61B0CEC9-7632-40A9-BE6E-BC70CFAA6206}" presName="level3hierChild" presStyleCnt="0"/>
      <dgm:spPr/>
    </dgm:pt>
    <dgm:pt modelId="{69AD7811-FBFA-47C8-9BB5-609C93AAE77B}" type="pres">
      <dgm:prSet presAssocID="{88D734B4-8BD5-42A6-91A4-013EC833DA0C}" presName="conn2-1" presStyleLbl="parChTrans1D3" presStyleIdx="9" presStyleCnt="14"/>
      <dgm:spPr/>
    </dgm:pt>
    <dgm:pt modelId="{63CBC3CD-FF3B-4EAA-AACB-50A2EAF6C154}" type="pres">
      <dgm:prSet presAssocID="{88D734B4-8BD5-42A6-91A4-013EC833DA0C}" presName="connTx" presStyleLbl="parChTrans1D3" presStyleIdx="9" presStyleCnt="14"/>
      <dgm:spPr/>
    </dgm:pt>
    <dgm:pt modelId="{9435D626-BD32-41FD-B764-3791D31D2791}" type="pres">
      <dgm:prSet presAssocID="{5182CD50-7EA5-4406-80E8-4F3367FFBFA9}" presName="root2" presStyleCnt="0"/>
      <dgm:spPr/>
    </dgm:pt>
    <dgm:pt modelId="{425A61A3-460B-42D9-85B9-9DAFCFCF3B10}" type="pres">
      <dgm:prSet presAssocID="{5182CD50-7EA5-4406-80E8-4F3367FFBFA9}" presName="LevelTwoTextNode" presStyleLbl="node3" presStyleIdx="9" presStyleCnt="14">
        <dgm:presLayoutVars>
          <dgm:chPref val="3"/>
        </dgm:presLayoutVars>
      </dgm:prSet>
      <dgm:spPr/>
    </dgm:pt>
    <dgm:pt modelId="{9E3E2F49-B7EA-41F7-8AC0-1406DD9D3E1C}" type="pres">
      <dgm:prSet presAssocID="{5182CD50-7EA5-4406-80E8-4F3367FFBFA9}" presName="level3hierChild" presStyleCnt="0"/>
      <dgm:spPr/>
    </dgm:pt>
    <dgm:pt modelId="{7915383C-3D4E-4335-8556-E52293DDE260}" type="pres">
      <dgm:prSet presAssocID="{441E4037-F229-43B0-B17D-ABBB6E5FEEAF}" presName="conn2-1" presStyleLbl="parChTrans1D3" presStyleIdx="10" presStyleCnt="14"/>
      <dgm:spPr/>
    </dgm:pt>
    <dgm:pt modelId="{496C3BD9-E0E1-42C1-9717-2A8D449FFBC7}" type="pres">
      <dgm:prSet presAssocID="{441E4037-F229-43B0-B17D-ABBB6E5FEEAF}" presName="connTx" presStyleLbl="parChTrans1D3" presStyleIdx="10" presStyleCnt="14"/>
      <dgm:spPr/>
    </dgm:pt>
    <dgm:pt modelId="{3E4AD4A4-70DB-43D4-9E05-BD5A62C73CC5}" type="pres">
      <dgm:prSet presAssocID="{63A1CD39-9EED-4BB4-BEE9-A3D90D3C19C1}" presName="root2" presStyleCnt="0"/>
      <dgm:spPr/>
    </dgm:pt>
    <dgm:pt modelId="{3B88F133-64BB-4736-8472-1E1542EE1C16}" type="pres">
      <dgm:prSet presAssocID="{63A1CD39-9EED-4BB4-BEE9-A3D90D3C19C1}" presName="LevelTwoTextNode" presStyleLbl="node3" presStyleIdx="10" presStyleCnt="14">
        <dgm:presLayoutVars>
          <dgm:chPref val="3"/>
        </dgm:presLayoutVars>
      </dgm:prSet>
      <dgm:spPr/>
    </dgm:pt>
    <dgm:pt modelId="{7FCC2E75-ECDE-4968-BAB0-6FD6B49D7152}" type="pres">
      <dgm:prSet presAssocID="{63A1CD39-9EED-4BB4-BEE9-A3D90D3C19C1}" presName="level3hierChild" presStyleCnt="0"/>
      <dgm:spPr/>
    </dgm:pt>
    <dgm:pt modelId="{993E0AC6-E3DE-4FCD-9A86-E58093F67B86}" type="pres">
      <dgm:prSet presAssocID="{ABE25E19-301F-468D-8A0A-5D7FCC7FB928}" presName="conn2-1" presStyleLbl="parChTrans1D4" presStyleIdx="21" presStyleCnt="23"/>
      <dgm:spPr/>
    </dgm:pt>
    <dgm:pt modelId="{55F3B64A-0907-4F77-AAC2-949DD0D99623}" type="pres">
      <dgm:prSet presAssocID="{ABE25E19-301F-468D-8A0A-5D7FCC7FB928}" presName="connTx" presStyleLbl="parChTrans1D4" presStyleIdx="21" presStyleCnt="23"/>
      <dgm:spPr/>
    </dgm:pt>
    <dgm:pt modelId="{7CA9F6A0-FFD5-486D-B36F-28976BB84A84}" type="pres">
      <dgm:prSet presAssocID="{04F774A9-6FC0-489B-97F6-19624EC4DDC3}" presName="root2" presStyleCnt="0"/>
      <dgm:spPr/>
    </dgm:pt>
    <dgm:pt modelId="{009ACCE6-2C00-4109-A90A-D87C2D22511A}" type="pres">
      <dgm:prSet presAssocID="{04F774A9-6FC0-489B-97F6-19624EC4DDC3}" presName="LevelTwoTextNode" presStyleLbl="node4" presStyleIdx="21" presStyleCnt="23">
        <dgm:presLayoutVars>
          <dgm:chPref val="3"/>
        </dgm:presLayoutVars>
      </dgm:prSet>
      <dgm:spPr/>
    </dgm:pt>
    <dgm:pt modelId="{018591F3-7EAF-4950-8EF4-6DE3DE66C10B}" type="pres">
      <dgm:prSet presAssocID="{04F774A9-6FC0-489B-97F6-19624EC4DDC3}" presName="level3hierChild" presStyleCnt="0"/>
      <dgm:spPr/>
    </dgm:pt>
    <dgm:pt modelId="{F1715CF3-C075-46AD-AD93-D99911B25649}" type="pres">
      <dgm:prSet presAssocID="{69247A1E-C7FC-418B-B3C0-2815FC675BF9}" presName="conn2-1" presStyleLbl="parChTrans1D4" presStyleIdx="22" presStyleCnt="23"/>
      <dgm:spPr/>
    </dgm:pt>
    <dgm:pt modelId="{EB92B4A4-7C3F-4EDF-BDB7-ABCE0F376B99}" type="pres">
      <dgm:prSet presAssocID="{69247A1E-C7FC-418B-B3C0-2815FC675BF9}" presName="connTx" presStyleLbl="parChTrans1D4" presStyleIdx="22" presStyleCnt="23"/>
      <dgm:spPr/>
    </dgm:pt>
    <dgm:pt modelId="{05CFDDB9-D4B9-4677-8A47-56DCD2674849}" type="pres">
      <dgm:prSet presAssocID="{6C12F9E7-CEC7-4868-8485-173FEE023508}" presName="root2" presStyleCnt="0"/>
      <dgm:spPr/>
    </dgm:pt>
    <dgm:pt modelId="{9F8363F0-F327-4DC8-8617-11F896E2C142}" type="pres">
      <dgm:prSet presAssocID="{6C12F9E7-CEC7-4868-8485-173FEE023508}" presName="LevelTwoTextNode" presStyleLbl="node4" presStyleIdx="22" presStyleCnt="23">
        <dgm:presLayoutVars>
          <dgm:chPref val="3"/>
        </dgm:presLayoutVars>
      </dgm:prSet>
      <dgm:spPr/>
    </dgm:pt>
    <dgm:pt modelId="{94747BB4-82A3-445E-B1FF-F90F85A06009}" type="pres">
      <dgm:prSet presAssocID="{6C12F9E7-CEC7-4868-8485-173FEE023508}" presName="level3hierChild" presStyleCnt="0"/>
      <dgm:spPr/>
    </dgm:pt>
    <dgm:pt modelId="{B01B5823-4820-482A-A5CF-BC83F90C3319}" type="pres">
      <dgm:prSet presAssocID="{11A5F6DA-06F7-4800-A596-FB8A1621544B}" presName="conn2-1" presStyleLbl="parChTrans1D3" presStyleIdx="11" presStyleCnt="14"/>
      <dgm:spPr/>
    </dgm:pt>
    <dgm:pt modelId="{3C261993-3CA1-43DA-9DE9-3CC6C7CF1E4C}" type="pres">
      <dgm:prSet presAssocID="{11A5F6DA-06F7-4800-A596-FB8A1621544B}" presName="connTx" presStyleLbl="parChTrans1D3" presStyleIdx="11" presStyleCnt="14"/>
      <dgm:spPr/>
    </dgm:pt>
    <dgm:pt modelId="{B09FE0D6-8086-401B-8827-F0B29FD1BDBD}" type="pres">
      <dgm:prSet presAssocID="{70F5BA89-4CE0-4930-9473-05950AB8E73B}" presName="root2" presStyleCnt="0"/>
      <dgm:spPr/>
    </dgm:pt>
    <dgm:pt modelId="{775F56BA-21A8-402B-BC9E-8E46A9B402D5}" type="pres">
      <dgm:prSet presAssocID="{70F5BA89-4CE0-4930-9473-05950AB8E73B}" presName="LevelTwoTextNode" presStyleLbl="node3" presStyleIdx="11" presStyleCnt="14">
        <dgm:presLayoutVars>
          <dgm:chPref val="3"/>
        </dgm:presLayoutVars>
      </dgm:prSet>
      <dgm:spPr/>
    </dgm:pt>
    <dgm:pt modelId="{7175B3F4-1D43-4EC0-B1AE-AEF5DDB7C50C}" type="pres">
      <dgm:prSet presAssocID="{70F5BA89-4CE0-4930-9473-05950AB8E73B}" presName="level3hierChild" presStyleCnt="0"/>
      <dgm:spPr/>
    </dgm:pt>
    <dgm:pt modelId="{1F208EDA-EE8E-4EA4-90DA-531C0C9CC34C}" type="pres">
      <dgm:prSet presAssocID="{CBD51089-15BB-4CF1-A3FD-44A7BF287C57}" presName="conn2-1" presStyleLbl="parChTrans1D2" presStyleIdx="2" presStyleCnt="4"/>
      <dgm:spPr/>
    </dgm:pt>
    <dgm:pt modelId="{586EB693-6A18-458F-A39D-CD0ADC478B45}" type="pres">
      <dgm:prSet presAssocID="{CBD51089-15BB-4CF1-A3FD-44A7BF287C57}" presName="connTx" presStyleLbl="parChTrans1D2" presStyleIdx="2" presStyleCnt="4"/>
      <dgm:spPr/>
    </dgm:pt>
    <dgm:pt modelId="{5A7561A6-2624-487F-ABC2-164D045F9C5B}" type="pres">
      <dgm:prSet presAssocID="{1B2505BE-98A4-4E3F-91DD-C651735F77CF}" presName="root2" presStyleCnt="0"/>
      <dgm:spPr/>
    </dgm:pt>
    <dgm:pt modelId="{825CE429-31C1-4CC5-9D27-1ECFA374851E}" type="pres">
      <dgm:prSet presAssocID="{1B2505BE-98A4-4E3F-91DD-C651735F77CF}" presName="LevelTwoTextNode" presStyleLbl="node2" presStyleIdx="2" presStyleCnt="4">
        <dgm:presLayoutVars>
          <dgm:chPref val="3"/>
        </dgm:presLayoutVars>
      </dgm:prSet>
      <dgm:spPr/>
    </dgm:pt>
    <dgm:pt modelId="{545C214E-06BA-4323-9A8E-23BE9AFC1485}" type="pres">
      <dgm:prSet presAssocID="{1B2505BE-98A4-4E3F-91DD-C651735F77CF}" presName="level3hierChild" presStyleCnt="0"/>
      <dgm:spPr/>
    </dgm:pt>
    <dgm:pt modelId="{A2D7AB87-8095-445D-B243-E070A89B2984}" type="pres">
      <dgm:prSet presAssocID="{97394534-7BD7-4C78-93C7-F3D0E0FA8569}" presName="conn2-1" presStyleLbl="parChTrans1D3" presStyleIdx="12" presStyleCnt="14"/>
      <dgm:spPr/>
    </dgm:pt>
    <dgm:pt modelId="{8BA4B83C-582E-4AB5-9ED0-3D08EE42C176}" type="pres">
      <dgm:prSet presAssocID="{97394534-7BD7-4C78-93C7-F3D0E0FA8569}" presName="connTx" presStyleLbl="parChTrans1D3" presStyleIdx="12" presStyleCnt="14"/>
      <dgm:spPr/>
    </dgm:pt>
    <dgm:pt modelId="{6C64C2E4-F835-47EE-9009-115844869598}" type="pres">
      <dgm:prSet presAssocID="{812F32F2-6AA6-48FE-B3B1-022B344CF3FF}" presName="root2" presStyleCnt="0"/>
      <dgm:spPr/>
    </dgm:pt>
    <dgm:pt modelId="{0C25654D-F5A1-423D-A201-4F3A1F144E32}" type="pres">
      <dgm:prSet presAssocID="{812F32F2-6AA6-48FE-B3B1-022B344CF3FF}" presName="LevelTwoTextNode" presStyleLbl="node3" presStyleIdx="12" presStyleCnt="14">
        <dgm:presLayoutVars>
          <dgm:chPref val="3"/>
        </dgm:presLayoutVars>
      </dgm:prSet>
      <dgm:spPr/>
    </dgm:pt>
    <dgm:pt modelId="{2D31F450-E61E-4BA5-AA57-434DEC4B26A7}" type="pres">
      <dgm:prSet presAssocID="{812F32F2-6AA6-48FE-B3B1-022B344CF3FF}" presName="level3hierChild" presStyleCnt="0"/>
      <dgm:spPr/>
    </dgm:pt>
    <dgm:pt modelId="{3C8A4EEE-E35A-406F-9C4C-17FDBA652CD6}" type="pres">
      <dgm:prSet presAssocID="{66F117E3-77CC-45CA-82AB-E83BE8EA9744}" presName="conn2-1" presStyleLbl="parChTrans1D2" presStyleIdx="3" presStyleCnt="4"/>
      <dgm:spPr/>
    </dgm:pt>
    <dgm:pt modelId="{1FD3E245-BF75-4265-AADA-166536FB6171}" type="pres">
      <dgm:prSet presAssocID="{66F117E3-77CC-45CA-82AB-E83BE8EA9744}" presName="connTx" presStyleLbl="parChTrans1D2" presStyleIdx="3" presStyleCnt="4"/>
      <dgm:spPr/>
    </dgm:pt>
    <dgm:pt modelId="{BDF6B589-66FE-440A-97AE-65AEBBE78488}" type="pres">
      <dgm:prSet presAssocID="{68FA8132-F224-4F8F-AB10-075D844EE63B}" presName="root2" presStyleCnt="0"/>
      <dgm:spPr/>
    </dgm:pt>
    <dgm:pt modelId="{2F17BCE8-B7B0-4251-991C-28CF0A3C926E}" type="pres">
      <dgm:prSet presAssocID="{68FA8132-F224-4F8F-AB10-075D844EE63B}" presName="LevelTwoTextNode" presStyleLbl="node2" presStyleIdx="3" presStyleCnt="4">
        <dgm:presLayoutVars>
          <dgm:chPref val="3"/>
        </dgm:presLayoutVars>
      </dgm:prSet>
      <dgm:spPr/>
    </dgm:pt>
    <dgm:pt modelId="{5C1C6E6C-78BC-4FCD-8408-0AAC173F1719}" type="pres">
      <dgm:prSet presAssocID="{68FA8132-F224-4F8F-AB10-075D844EE63B}" presName="level3hierChild" presStyleCnt="0"/>
      <dgm:spPr/>
    </dgm:pt>
    <dgm:pt modelId="{A59BFDF7-157D-4EDB-9A0F-101B85B1B591}" type="pres">
      <dgm:prSet presAssocID="{A6AE3A93-C2C8-4C6F-8666-A964D7860FB9}" presName="conn2-1" presStyleLbl="parChTrans1D3" presStyleIdx="13" presStyleCnt="14"/>
      <dgm:spPr/>
    </dgm:pt>
    <dgm:pt modelId="{90F94808-11B6-4E28-A9D1-B025BB54CD40}" type="pres">
      <dgm:prSet presAssocID="{A6AE3A93-C2C8-4C6F-8666-A964D7860FB9}" presName="connTx" presStyleLbl="parChTrans1D3" presStyleIdx="13" presStyleCnt="14"/>
      <dgm:spPr/>
    </dgm:pt>
    <dgm:pt modelId="{FDA67534-F627-40FB-9F67-4F04FE5EA7F1}" type="pres">
      <dgm:prSet presAssocID="{B9B54A79-AE8D-4BC5-BDB6-AD59B604ACB9}" presName="root2" presStyleCnt="0"/>
      <dgm:spPr/>
    </dgm:pt>
    <dgm:pt modelId="{97D4E7F3-F1CA-4741-A84B-785975D7AF8C}" type="pres">
      <dgm:prSet presAssocID="{B9B54A79-AE8D-4BC5-BDB6-AD59B604ACB9}" presName="LevelTwoTextNode" presStyleLbl="node3" presStyleIdx="13" presStyleCnt="14">
        <dgm:presLayoutVars>
          <dgm:chPref val="3"/>
        </dgm:presLayoutVars>
      </dgm:prSet>
      <dgm:spPr/>
    </dgm:pt>
    <dgm:pt modelId="{FF4C4922-1852-49C2-A020-0CFBCA780FF4}" type="pres">
      <dgm:prSet presAssocID="{B9B54A79-AE8D-4BC5-BDB6-AD59B604ACB9}" presName="level3hierChild" presStyleCnt="0"/>
      <dgm:spPr/>
    </dgm:pt>
  </dgm:ptLst>
  <dgm:cxnLst>
    <dgm:cxn modelId="{C00B3960-9696-41F1-A27E-3BDBF02C9333}" type="presOf" srcId="{CBD51089-15BB-4CF1-A3FD-44A7BF287C57}" destId="{586EB693-6A18-458F-A39D-CD0ADC478B45}" srcOrd="1" destOrd="0" presId="urn:microsoft.com/office/officeart/2008/layout/HorizontalMultiLevelHierarchy"/>
    <dgm:cxn modelId="{5BBC94CF-8ABF-4F38-B0B2-E0325EC66FAE}" type="presOf" srcId="{A6AE3A93-C2C8-4C6F-8666-A964D7860FB9}" destId="{90F94808-11B6-4E28-A9D1-B025BB54CD40}" srcOrd="1" destOrd="0" presId="urn:microsoft.com/office/officeart/2008/layout/HorizontalMultiLevelHierarchy"/>
    <dgm:cxn modelId="{A98F49A4-5224-4411-B08F-F00566A02C80}" type="presOf" srcId="{04F774A9-6FC0-489B-97F6-19624EC4DDC3}" destId="{009ACCE6-2C00-4109-A90A-D87C2D22511A}" srcOrd="0" destOrd="0" presId="urn:microsoft.com/office/officeart/2008/layout/HorizontalMultiLevelHierarchy"/>
    <dgm:cxn modelId="{5A5107B2-A5BC-465C-876B-C646E2DC163D}" type="presOf" srcId="{B20539F7-81E0-4646-AAEC-204FE8DD4FA8}" destId="{9EEA033B-1749-4DBE-8090-F237C30D85B3}" srcOrd="0" destOrd="0" presId="urn:microsoft.com/office/officeart/2008/layout/HorizontalMultiLevelHierarchy"/>
    <dgm:cxn modelId="{6E14A317-5418-4A3F-8E34-4687F3714E30}" type="presOf" srcId="{3B3EA213-804B-4452-AD0A-9E325BEAAB96}" destId="{A0AADDDC-CAF0-4C80-843B-66C8E56AB720}" srcOrd="0" destOrd="0" presId="urn:microsoft.com/office/officeart/2008/layout/HorizontalMultiLevelHierarchy"/>
    <dgm:cxn modelId="{3938F8B0-10C4-47F3-A4D2-F315A7EFA005}" srcId="{1438B734-1E06-445A-931D-1BF3041B00E4}" destId="{A13608A7-ED4D-441E-B010-2032CE011FB0}" srcOrd="2" destOrd="0" parTransId="{823973BB-1E90-446D-AAB2-A156D0F8B4CA}" sibTransId="{D3ECDCDF-548F-4424-9898-93C7D9856870}"/>
    <dgm:cxn modelId="{EFF98D2F-752A-463C-88B8-EDF68551F5D3}" type="presOf" srcId="{C789C2B1-7601-4490-A4A0-CD6EAD76C84A}" destId="{2A3024B9-7A53-46CC-89BE-F3264D7400E9}" srcOrd="1" destOrd="0" presId="urn:microsoft.com/office/officeart/2008/layout/HorizontalMultiLevelHierarchy"/>
    <dgm:cxn modelId="{40B693FA-92BD-4BD1-B540-7A62D40A6EB0}" type="presOf" srcId="{615E400C-4D9C-42E7-8D1C-0005B06F1B20}" destId="{76C622E8-7A5A-41F7-9C54-652E4678256A}" srcOrd="0" destOrd="0" presId="urn:microsoft.com/office/officeart/2008/layout/HorizontalMultiLevelHierarchy"/>
    <dgm:cxn modelId="{AA60EB14-FF28-442C-B9C9-10ACE868D7E9}" type="presOf" srcId="{3B3EA213-804B-4452-AD0A-9E325BEAAB96}" destId="{C3ED4072-D7B9-493C-AB85-D25CC7990C45}" srcOrd="1" destOrd="0" presId="urn:microsoft.com/office/officeart/2008/layout/HorizontalMultiLevelHierarchy"/>
    <dgm:cxn modelId="{B540F071-E8C7-4DE9-AAC5-656BFDDA11D0}" type="presOf" srcId="{5D8ABA63-10F1-48EB-983F-0EEBB0F1AA28}" destId="{B87192C5-49EE-4534-8D4E-864B38F5AF3D}" srcOrd="0" destOrd="0" presId="urn:microsoft.com/office/officeart/2008/layout/HorizontalMultiLevelHierarchy"/>
    <dgm:cxn modelId="{E4069DE6-2158-43CC-A162-4266D8EFD35A}" type="presOf" srcId="{E450EF73-93ED-4357-9FFD-357FD9C0378D}" destId="{BE2B40D2-8349-4701-8925-6723894ABEA3}" srcOrd="0" destOrd="0" presId="urn:microsoft.com/office/officeart/2008/layout/HorizontalMultiLevelHierarchy"/>
    <dgm:cxn modelId="{F280179A-8A99-4051-95B2-F110CC44DE3E}" type="presOf" srcId="{51E53021-9D90-4023-827A-6EB7270C7F3F}" destId="{3807615F-86C8-45D1-BB0C-E726787FE2AA}" srcOrd="0" destOrd="0" presId="urn:microsoft.com/office/officeart/2008/layout/HorizontalMultiLevelHierarchy"/>
    <dgm:cxn modelId="{AB9F22F2-3744-4877-9779-1032A82E8AA8}" type="presOf" srcId="{2BC02EFD-683E-4C35-95D0-D28D7CFF8B46}" destId="{386BDE01-428A-4C01-AFE5-737ACE41A169}" srcOrd="0" destOrd="0" presId="urn:microsoft.com/office/officeart/2008/layout/HorizontalMultiLevelHierarchy"/>
    <dgm:cxn modelId="{68236995-6337-4AEF-9609-07804FF00B63}" type="presOf" srcId="{ABE25E19-301F-468D-8A0A-5D7FCC7FB928}" destId="{55F3B64A-0907-4F77-AAC2-949DD0D99623}" srcOrd="1" destOrd="0" presId="urn:microsoft.com/office/officeart/2008/layout/HorizontalMultiLevelHierarchy"/>
    <dgm:cxn modelId="{D045FE96-E703-43B4-8918-25B995618A06}" type="presOf" srcId="{78F9E413-5651-4C53-949A-175FE5C9C47A}" destId="{97A6B569-ADB9-4E80-8AAB-7AF1CF3D91B3}" srcOrd="1" destOrd="0" presId="urn:microsoft.com/office/officeart/2008/layout/HorizontalMultiLevelHierarchy"/>
    <dgm:cxn modelId="{1F4F7323-347F-4C1F-A5BB-5743757CB9B4}" srcId="{28BC263E-D167-4ECB-AC02-263D032D2CDE}" destId="{70F5BA89-4CE0-4930-9473-05950AB8E73B}" srcOrd="3" destOrd="0" parTransId="{11A5F6DA-06F7-4800-A596-FB8A1621544B}" sibTransId="{F1B451B3-AB22-46EA-9B2E-3E5AE5487FA7}"/>
    <dgm:cxn modelId="{6CE06D18-7AF7-4F39-B51D-AA46E12DE13A}" type="presOf" srcId="{983A7CAF-F98F-4D09-968D-9E0AD1193CCB}" destId="{BB916FFC-7216-4B2D-BCC6-455830373250}" srcOrd="0" destOrd="0" presId="urn:microsoft.com/office/officeart/2008/layout/HorizontalMultiLevelHierarchy"/>
    <dgm:cxn modelId="{4CFDE3D2-E047-4955-B5FE-0C87EF850927}" type="presOf" srcId="{BE49E9BC-26F6-49EB-8950-1F277D9A3240}" destId="{6F5F969C-49F8-4F5C-B465-1879386DE070}" srcOrd="0" destOrd="0" presId="urn:microsoft.com/office/officeart/2008/layout/HorizontalMultiLevelHierarchy"/>
    <dgm:cxn modelId="{B30AB5D4-362A-45F9-82ED-D001D6D0504C}" type="presOf" srcId="{48D253B6-99DC-4061-97C8-E59E00A49E13}" destId="{1195ABE3-F8E0-4B6D-BC1D-7CD1E9DD05F5}" srcOrd="0" destOrd="0" presId="urn:microsoft.com/office/officeart/2008/layout/HorizontalMultiLevelHierarchy"/>
    <dgm:cxn modelId="{5EB906B9-E12B-41F3-B453-F6DEF93577E5}" type="presOf" srcId="{812F32F2-6AA6-48FE-B3B1-022B344CF3FF}" destId="{0C25654D-F5A1-423D-A201-4F3A1F144E32}" srcOrd="0" destOrd="0" presId="urn:microsoft.com/office/officeart/2008/layout/HorizontalMultiLevelHierarchy"/>
    <dgm:cxn modelId="{2512A16B-B4F0-4B82-A792-44A44C087303}" type="presOf" srcId="{70F5BA89-4CE0-4930-9473-05950AB8E73B}" destId="{775F56BA-21A8-402B-BC9E-8E46A9B402D5}" srcOrd="0" destOrd="0" presId="urn:microsoft.com/office/officeart/2008/layout/HorizontalMultiLevelHierarchy"/>
    <dgm:cxn modelId="{59C769CD-D8FA-4446-B957-A032F1D7553B}" type="presOf" srcId="{F8948F7D-5188-4DF0-8D2D-206CF9C8019A}" destId="{B08D47C4-60CE-4C83-AA31-5B5A55099A15}" srcOrd="0" destOrd="0" presId="urn:microsoft.com/office/officeart/2008/layout/HorizontalMultiLevelHierarchy"/>
    <dgm:cxn modelId="{F32C44F9-81B9-4AC7-BC8D-60D0B69FDB91}" type="presOf" srcId="{D23D9EDC-98BD-4E69-87D4-346BC3487FB0}" destId="{4A7E791F-160A-437D-A9C8-313AD5A8836F}" srcOrd="0" destOrd="0" presId="urn:microsoft.com/office/officeart/2008/layout/HorizontalMultiLevelHierarchy"/>
    <dgm:cxn modelId="{BADA82C1-742F-46E7-9DD7-59ED90D7349E}" srcId="{C2216E1F-DE43-4617-9496-53093BC312E1}" destId="{983A7CAF-F98F-4D09-968D-9E0AD1193CCB}" srcOrd="0" destOrd="0" parTransId="{1A8771D0-BFA7-482E-9B58-EEAF80355124}" sibTransId="{91680645-B53F-434A-BC4F-437BFE7E49FA}"/>
    <dgm:cxn modelId="{27819106-EA2F-463E-9FC0-737771DB5743}" srcId="{615E400C-4D9C-42E7-8D1C-0005B06F1B20}" destId="{51E53021-9D90-4023-827A-6EB7270C7F3F}" srcOrd="1" destOrd="0" parTransId="{588AE214-3900-4416-8D17-515E55344B31}" sibTransId="{DAF6978D-6876-44DC-9007-0DC2190E3362}"/>
    <dgm:cxn modelId="{DB3DF0E6-61B2-4AD8-AF64-2448E602EDDC}" srcId="{2F3CADD9-0BDE-4CDA-8770-27A258A2DF18}" destId="{633F5582-7563-4559-A32E-A2BFAABD3140}" srcOrd="0" destOrd="0" parTransId="{62D1711D-33A6-404A-82DE-F98EEF50A4FE}" sibTransId="{A71931B7-FFCE-4759-B79B-FFC59E165B78}"/>
    <dgm:cxn modelId="{A253F4B8-6304-4994-838B-00C8CF9CB7A2}" type="presOf" srcId="{B9B54A79-AE8D-4BC5-BDB6-AD59B604ACB9}" destId="{97D4E7F3-F1CA-4741-A84B-785975D7AF8C}" srcOrd="0" destOrd="0" presId="urn:microsoft.com/office/officeart/2008/layout/HorizontalMultiLevelHierarchy"/>
    <dgm:cxn modelId="{F981CA86-782D-4703-9DEB-6C0D209CFFFA}" type="presOf" srcId="{A1EF3F18-E1EC-4669-872A-DDF9D05BCD0A}" destId="{09745988-976E-449A-BA74-171E9BA1EEE1}" srcOrd="1" destOrd="0" presId="urn:microsoft.com/office/officeart/2008/layout/HorizontalMultiLevelHierarchy"/>
    <dgm:cxn modelId="{EBC2F2C5-F8D1-40C4-9955-D96305628F52}" type="presOf" srcId="{96FEB9E9-96F6-496C-984F-B4571EACB754}" destId="{7B499276-CC70-4EBC-AD09-885410CE9CEA}" srcOrd="0" destOrd="0" presId="urn:microsoft.com/office/officeart/2008/layout/HorizontalMultiLevelHierarchy"/>
    <dgm:cxn modelId="{9EC25E10-CEEF-4389-99E6-0699EF8FEF16}" srcId="{983A7CAF-F98F-4D09-968D-9E0AD1193CCB}" destId="{68FA8132-F224-4F8F-AB10-075D844EE63B}" srcOrd="3" destOrd="0" parTransId="{66F117E3-77CC-45CA-82AB-E83BE8EA9744}" sibTransId="{D0B45E07-83A0-4CFD-8C23-AC38C02CAC9C}"/>
    <dgm:cxn modelId="{AC6DDC05-FB7F-41F1-B051-4A1EE9542C86}" type="presOf" srcId="{FF7A1E56-58B6-43A0-9C56-314D2F5C9ACD}" destId="{24FB2341-0379-4842-A2E2-DCA85E9E14BF}" srcOrd="0" destOrd="0" presId="urn:microsoft.com/office/officeart/2008/layout/HorizontalMultiLevelHierarchy"/>
    <dgm:cxn modelId="{7A53448F-DF4F-45F1-8266-514C3C00AFDB}" srcId="{FF7A1E56-58B6-43A0-9C56-314D2F5C9ACD}" destId="{F8948F7D-5188-4DF0-8D2D-206CF9C8019A}" srcOrd="2" destOrd="0" parTransId="{B57228DB-52F6-40AA-8C46-E9ED4A94721F}" sibTransId="{76C86F53-AA31-435C-A819-FE613DF0644F}"/>
    <dgm:cxn modelId="{48F2854A-AD5D-4CBF-B02E-190FDEACFD09}" type="presOf" srcId="{BEABC28B-B70A-47A6-B5B0-FF8120AFB836}" destId="{128B626B-0F30-4A6E-80F7-9853D8A08529}" srcOrd="0" destOrd="0" presId="urn:microsoft.com/office/officeart/2008/layout/HorizontalMultiLevelHierarchy"/>
    <dgm:cxn modelId="{6B19F8D0-C7D5-46E3-B19B-D57F369016D8}" srcId="{1438B734-1E06-445A-931D-1BF3041B00E4}" destId="{A6685FE9-70E2-45F2-90E7-86658A25D0EB}" srcOrd="3" destOrd="0" parTransId="{24B39E0F-8EF4-4A7E-8E5A-EB4BB377E421}" sibTransId="{F6F4C789-6117-40BB-B0F5-049995D36B82}"/>
    <dgm:cxn modelId="{7A7238E2-C211-46C6-8990-04BC7C608B87}" srcId="{FF7A1E56-58B6-43A0-9C56-314D2F5C9ACD}" destId="{615E400C-4D9C-42E7-8D1C-0005B06F1B20}" srcOrd="0" destOrd="0" parTransId="{C789C2B1-7601-4490-A4A0-CD6EAD76C84A}" sibTransId="{DA7A2815-F5F3-4B1A-850F-B20F357A6145}"/>
    <dgm:cxn modelId="{AEC0E372-9850-4307-9C1D-A7C752A9821C}" type="presOf" srcId="{260E32E5-73C4-484B-AFB8-4BBAE371AB9A}" destId="{2FDDEB03-EF37-484A-A945-CF772FBD951C}" srcOrd="0" destOrd="0" presId="urn:microsoft.com/office/officeart/2008/layout/HorizontalMultiLevelHierarchy"/>
    <dgm:cxn modelId="{0B92C65A-FD22-4771-9226-3C5E0D1284DE}" type="presOf" srcId="{76F6DD8D-FD50-40DC-A085-9D9887C81522}" destId="{3D7C4706-DC79-4417-8400-AE0B592D50F4}" srcOrd="1" destOrd="0" presId="urn:microsoft.com/office/officeart/2008/layout/HorizontalMultiLevelHierarchy"/>
    <dgm:cxn modelId="{D8FEF091-08B8-41D1-AA35-0BD0E4BE59DE}" srcId="{2F3CADD9-0BDE-4CDA-8770-27A258A2DF18}" destId="{BF5E0C86-7770-4129-8584-B0153BF8A65E}" srcOrd="2" destOrd="0" parTransId="{C570B701-418E-475F-ABC4-670F95D4446C}" sibTransId="{CA73E361-103B-449A-868D-C4F442187480}"/>
    <dgm:cxn modelId="{3089581F-4954-4A98-B18D-8BA8C4D1CA08}" type="presOf" srcId="{11A5F6DA-06F7-4800-A596-FB8A1621544B}" destId="{3C261993-3CA1-43DA-9DE9-3CC6C7CF1E4C}" srcOrd="1" destOrd="0" presId="urn:microsoft.com/office/officeart/2008/layout/HorizontalMultiLevelHierarchy"/>
    <dgm:cxn modelId="{1D35CA6C-4643-467F-95C5-E17F7ECF844F}" type="presOf" srcId="{588AE214-3900-4416-8D17-515E55344B31}" destId="{64D1E402-BC19-4D08-BEDE-511304A63FD2}" srcOrd="1" destOrd="0" presId="urn:microsoft.com/office/officeart/2008/layout/HorizontalMultiLevelHierarchy"/>
    <dgm:cxn modelId="{4C7E5ED4-DEB0-4A9A-B4C4-2F08A11EF4B2}" srcId="{6E2136CE-F815-4597-8251-8DCE03E70AC6}" destId="{BC8AF7CF-BAAB-4636-96B5-5321B23DC51E}" srcOrd="0" destOrd="0" parTransId="{65A839E4-4BDB-4E06-9427-1DB015FA687A}" sibTransId="{6AAA2B5E-F647-4901-98A8-E59E9F7DF341}"/>
    <dgm:cxn modelId="{74EEA8AF-1C7D-4CE6-9C61-D879198D9F14}" type="presOf" srcId="{61B0CEC9-7632-40A9-BE6E-BC70CFAA6206}" destId="{D07DF799-E33B-42FA-A4FF-02CF213921B4}" srcOrd="0" destOrd="0" presId="urn:microsoft.com/office/officeart/2008/layout/HorizontalMultiLevelHierarchy"/>
    <dgm:cxn modelId="{C2F2469F-FF57-4C8B-AD4C-1095C46A9978}" srcId="{1438B734-1E06-445A-931D-1BF3041B00E4}" destId="{961722A4-6F0D-48B6-A8DB-3BF7E728BB6E}" srcOrd="6" destOrd="0" parTransId="{B20539F7-81E0-4646-AAEC-204FE8DD4FA8}" sibTransId="{58BF4096-3E8A-4DBC-8DD9-F2D02C23FC90}"/>
    <dgm:cxn modelId="{DC2FF83D-6664-460B-8DD5-881A87619233}" type="presOf" srcId="{69247A1E-C7FC-418B-B3C0-2815FC675BF9}" destId="{EB92B4A4-7C3F-4EDF-BDB7-ABCE0F376B99}" srcOrd="1" destOrd="0" presId="urn:microsoft.com/office/officeart/2008/layout/HorizontalMultiLevelHierarchy"/>
    <dgm:cxn modelId="{EE8F4AA7-1744-4748-AC27-C1E29B3850EE}" srcId="{28BC263E-D167-4ECB-AC02-263D032D2CDE}" destId="{61B0CEC9-7632-40A9-BE6E-BC70CFAA6206}" srcOrd="0" destOrd="0" parTransId="{781957B9-0E7E-4BCB-9F07-10D7514EB869}" sibTransId="{8CA855D9-671D-4409-B558-BE2886E12A22}"/>
    <dgm:cxn modelId="{1560DBB9-2DD9-4260-8AC0-10E7BDC6CE40}" srcId="{2F3CADD9-0BDE-4CDA-8770-27A258A2DF18}" destId="{08F4F123-132A-470B-8F61-A9CCDE9778B7}" srcOrd="3" destOrd="0" parTransId="{BECBE9EB-D182-4C42-8778-A849F474AA8E}" sibTransId="{4D498E6A-B667-4107-9FB4-29E8D94A64E0}"/>
    <dgm:cxn modelId="{9ECD3B7E-075E-474F-A936-19B26C2B956E}" type="presOf" srcId="{58A8880F-750D-45C5-9CB0-DA0B2AE4EDF4}" destId="{42D2D86E-707A-48C3-899A-F6A13C270524}" srcOrd="0" destOrd="0" presId="urn:microsoft.com/office/officeart/2008/layout/HorizontalMultiLevelHierarchy"/>
    <dgm:cxn modelId="{FA7F93AC-3B77-40DD-ACF7-6F873DDF51CB}" type="presOf" srcId="{66F117E3-77CC-45CA-82AB-E83BE8EA9744}" destId="{1FD3E245-BF75-4265-AADA-166536FB6171}" srcOrd="1" destOrd="0" presId="urn:microsoft.com/office/officeart/2008/layout/HorizontalMultiLevelHierarchy"/>
    <dgm:cxn modelId="{BA0BA9DD-3019-40F9-8381-7384956FA1B2}" type="presOf" srcId="{60AA910A-6FDF-4A31-B12C-DA6D84C242A8}" destId="{C87C6DBA-0DBD-429B-885A-99FB97BF13CD}" srcOrd="1" destOrd="0" presId="urn:microsoft.com/office/officeart/2008/layout/HorizontalMultiLevelHierarchy"/>
    <dgm:cxn modelId="{1C95A830-18F8-48AA-891E-9F6DE5153956}" type="presOf" srcId="{95F7FEC8-49E1-4816-B9BA-5C0B51FE5FC3}" destId="{661A4E2B-2DB5-4422-A088-4CD6A391439D}" srcOrd="0" destOrd="0" presId="urn:microsoft.com/office/officeart/2008/layout/HorizontalMultiLevelHierarchy"/>
    <dgm:cxn modelId="{E84A8A81-03FB-4C80-AA49-F7E5D64C1E19}" type="presOf" srcId="{A13608A7-ED4D-441E-B010-2032CE011FB0}" destId="{31B8DCD8-F9F1-45C9-B21C-CB6141931A30}" srcOrd="0" destOrd="0" presId="urn:microsoft.com/office/officeart/2008/layout/HorizontalMultiLevelHierarchy"/>
    <dgm:cxn modelId="{7B9A1CD0-9040-45BE-9B74-D96B5A715213}" type="presOf" srcId="{2F584A53-25A6-4302-8CE2-474D307B75E3}" destId="{DE2739E4-7963-49C4-A13E-A78143F81863}" srcOrd="1" destOrd="0" presId="urn:microsoft.com/office/officeart/2008/layout/HorizontalMultiLevelHierarchy"/>
    <dgm:cxn modelId="{83CB023A-7F29-4A60-BD06-AA666A397FEA}" srcId="{FF7A1E56-58B6-43A0-9C56-314D2F5C9ACD}" destId="{2F3CADD9-0BDE-4CDA-8770-27A258A2DF18}" srcOrd="3" destOrd="0" parTransId="{76F6DD8D-FD50-40DC-A085-9D9887C81522}" sibTransId="{37E66FD2-56D9-435C-BB36-F7C2D9757FD0}"/>
    <dgm:cxn modelId="{F6D7838E-E1AE-410C-BAFE-B157D2E64B39}" type="presOf" srcId="{99B7C8E9-C3C5-4321-B16C-4EB342979EDF}" destId="{517DCC8F-70B4-4AC2-9D3D-36329920D77A}" srcOrd="0" destOrd="0" presId="urn:microsoft.com/office/officeart/2008/layout/HorizontalMultiLevelHierarchy"/>
    <dgm:cxn modelId="{FA19AF17-B9B0-4D48-84F8-E97CD7E6E694}" type="presOf" srcId="{78F9E413-5651-4C53-949A-175FE5C9C47A}" destId="{DB0ED974-BB0D-40BE-A246-B8DE029EEE8D}" srcOrd="0" destOrd="0" presId="urn:microsoft.com/office/officeart/2008/layout/HorizontalMultiLevelHierarchy"/>
    <dgm:cxn modelId="{7FC8B28F-8A1C-4B14-9988-C00E932A598F}" type="presOf" srcId="{633F5582-7563-4559-A32E-A2BFAABD3140}" destId="{5075E146-6A09-4457-A4EF-192DBE3FCB92}" srcOrd="0" destOrd="0" presId="urn:microsoft.com/office/officeart/2008/layout/HorizontalMultiLevelHierarchy"/>
    <dgm:cxn modelId="{279CD387-92A2-4631-996D-B854218AE707}" type="presOf" srcId="{B20539F7-81E0-4646-AAEC-204FE8DD4FA8}" destId="{B577FB98-43B9-4180-91D6-960C9160AF93}" srcOrd="1" destOrd="0" presId="urn:microsoft.com/office/officeart/2008/layout/HorizontalMultiLevelHierarchy"/>
    <dgm:cxn modelId="{8BAE2C93-FBE1-478D-AF8C-19D7FE75EEC9}" srcId="{615E400C-4D9C-42E7-8D1C-0005B06F1B20}" destId="{FF6EFF10-1008-46B3-81C9-F85CBB99CFD6}" srcOrd="2" destOrd="0" parTransId="{3B3EA213-804B-4452-AD0A-9E325BEAAB96}" sibTransId="{49F1D04F-21D9-4D19-9668-4AA87DC210BC}"/>
    <dgm:cxn modelId="{816DFE99-B85B-4FEF-94DF-A914BE98B7BA}" type="presOf" srcId="{11A5F6DA-06F7-4800-A596-FB8A1621544B}" destId="{B01B5823-4820-482A-A5CF-BC83F90C3319}" srcOrd="0" destOrd="0" presId="urn:microsoft.com/office/officeart/2008/layout/HorizontalMultiLevelHierarchy"/>
    <dgm:cxn modelId="{C36A1E87-8AF2-4C16-AF52-C5D9B52D525A}" type="presOf" srcId="{441E4037-F229-43B0-B17D-ABBB6E5FEEAF}" destId="{7915383C-3D4E-4335-8556-E52293DDE260}" srcOrd="0" destOrd="0" presId="urn:microsoft.com/office/officeart/2008/layout/HorizontalMultiLevelHierarchy"/>
    <dgm:cxn modelId="{5F835283-135F-419D-8C8C-E6952DD3247C}" type="presOf" srcId="{2D24455F-436A-4C32-9AD9-2C78F706EC83}" destId="{B33074B6-85D8-4864-BDBB-DE12E34A210E}" srcOrd="0" destOrd="0" presId="urn:microsoft.com/office/officeart/2008/layout/HorizontalMultiLevelHierarchy"/>
    <dgm:cxn modelId="{E2E3AC50-341D-4F13-9A80-5E4AD068AD29}" type="presOf" srcId="{A1EF3F18-E1EC-4669-872A-DDF9D05BCD0A}" destId="{B764D355-E70E-48DF-9D01-08A1BB2DAD31}" srcOrd="0" destOrd="0" presId="urn:microsoft.com/office/officeart/2008/layout/HorizontalMultiLevelHierarchy"/>
    <dgm:cxn modelId="{BB2FD9E7-C171-4E56-B567-1462CA30C9EC}" type="presOf" srcId="{BCAE2B00-2AEF-43D6-B15C-9031FE9A6042}" destId="{0B84CE92-5EE6-4AD3-9117-444E37795022}" srcOrd="1" destOrd="0" presId="urn:microsoft.com/office/officeart/2008/layout/HorizontalMultiLevelHierarchy"/>
    <dgm:cxn modelId="{FB78BF16-EE94-4EED-93DE-B566D9D78E60}" type="presOf" srcId="{24B39E0F-8EF4-4A7E-8E5A-EB4BB377E421}" destId="{C631EABF-614D-4E03-B553-2A407210491F}" srcOrd="1" destOrd="0" presId="urn:microsoft.com/office/officeart/2008/layout/HorizontalMultiLevelHierarchy"/>
    <dgm:cxn modelId="{FADDC3FD-146D-4803-BD9F-784737769921}" type="presOf" srcId="{63A1CD39-9EED-4BB4-BEE9-A3D90D3C19C1}" destId="{3B88F133-64BB-4736-8472-1E1542EE1C16}" srcOrd="0" destOrd="0" presId="urn:microsoft.com/office/officeart/2008/layout/HorizontalMultiLevelHierarchy"/>
    <dgm:cxn modelId="{D86F1C3F-9757-453B-95F4-A78C907F5675}" type="presOf" srcId="{6C12F9E7-CEC7-4868-8485-173FEE023508}" destId="{9F8363F0-F327-4DC8-8617-11F896E2C142}" srcOrd="0" destOrd="0" presId="urn:microsoft.com/office/officeart/2008/layout/HorizontalMultiLevelHierarchy"/>
    <dgm:cxn modelId="{D1783312-DFFA-49F3-BB6D-B43CF47A3881}" srcId="{FF7A1E56-58B6-43A0-9C56-314D2F5C9ACD}" destId="{6E2136CE-F815-4597-8251-8DCE03E70AC6}" srcOrd="7" destOrd="0" parTransId="{A1EF3F18-E1EC-4669-872A-DDF9D05BCD0A}" sibTransId="{A36DCFCF-2B3A-453E-A6E6-F621886EA3BE}"/>
    <dgm:cxn modelId="{09A00E1D-7531-453F-9D6A-42BC7DD5AC89}" type="presOf" srcId="{68FA8132-F224-4F8F-AB10-075D844EE63B}" destId="{2F17BCE8-B7B0-4251-991C-28CF0A3C926E}" srcOrd="0" destOrd="0" presId="urn:microsoft.com/office/officeart/2008/layout/HorizontalMultiLevelHierarchy"/>
    <dgm:cxn modelId="{349D0372-CBD2-4850-899C-AFD20B0BC42D}" type="presOf" srcId="{733F813A-AECD-4254-AA6C-C81D1C0130CB}" destId="{A850749A-1C24-466F-9A54-ECC0178663F6}" srcOrd="1" destOrd="0" presId="urn:microsoft.com/office/officeart/2008/layout/HorizontalMultiLevelHierarchy"/>
    <dgm:cxn modelId="{875BCBCF-97D4-41E8-9C55-E97EB4E1602A}" type="presOf" srcId="{CAC192EE-FD6B-4AF6-AC6B-D984E2AE0DFF}" destId="{291ED4E7-C4C9-457F-BA46-EB4EA95223E8}" srcOrd="1" destOrd="0" presId="urn:microsoft.com/office/officeart/2008/layout/HorizontalMultiLevelHierarchy"/>
    <dgm:cxn modelId="{F48FF87A-61A6-4F03-BEE8-6538BF4715A1}" type="presOf" srcId="{588AE214-3900-4416-8D17-515E55344B31}" destId="{A16DA1F7-B0D6-4D0F-80C5-CDEE3F983145}" srcOrd="0" destOrd="0" presId="urn:microsoft.com/office/officeart/2008/layout/HorizontalMultiLevelHierarchy"/>
    <dgm:cxn modelId="{F49903D4-1917-4260-BA3F-FEE6A974BF02}" type="presOf" srcId="{823973BB-1E90-446D-AAB2-A156D0F8B4CA}" destId="{F6086F01-2CE2-4F63-A6DB-9A389333A819}" srcOrd="1" destOrd="0" presId="urn:microsoft.com/office/officeart/2008/layout/HorizontalMultiLevelHierarchy"/>
    <dgm:cxn modelId="{F3FCE78F-12DE-49E7-8F22-B3E7ABFC0270}" srcId="{983A7CAF-F98F-4D09-968D-9E0AD1193CCB}" destId="{28BC263E-D167-4ECB-AC02-263D032D2CDE}" srcOrd="1" destOrd="0" parTransId="{733F813A-AECD-4254-AA6C-C81D1C0130CB}" sibTransId="{0E04710F-B281-4AC0-B1A3-5E79B00A672F}"/>
    <dgm:cxn modelId="{EA264B0D-F1B5-4DB1-A5FB-FF971EAC6753}" srcId="{1438B734-1E06-445A-931D-1BF3041B00E4}" destId="{12110BEC-64D3-4487-B22E-D9947C33E914}" srcOrd="1" destOrd="0" parTransId="{BE49E9BC-26F6-49EB-8950-1F277D9A3240}" sibTransId="{9656892C-48F7-4CDD-91D5-4D4ED10DB050}"/>
    <dgm:cxn modelId="{4CD7BDC7-9580-4129-8B72-40F37F6504E4}" type="presOf" srcId="{62D1711D-33A6-404A-82DE-F98EEF50A4FE}" destId="{6AA329FA-FD28-4D7D-B1B4-911D873967F1}" srcOrd="0" destOrd="0" presId="urn:microsoft.com/office/officeart/2008/layout/HorizontalMultiLevelHierarchy"/>
    <dgm:cxn modelId="{83A25218-248E-484C-B4BE-0311A4DD9476}" type="presOf" srcId="{B7FD6302-7A95-499D-B9DA-4B08A42D7A6C}" destId="{473985BF-C0F4-4A5E-B14F-61F811595A27}" srcOrd="1" destOrd="0" presId="urn:microsoft.com/office/officeart/2008/layout/HorizontalMultiLevelHierarchy"/>
    <dgm:cxn modelId="{8393D653-1D9E-45BA-B14D-7E4D2BEAAD9E}" srcId="{FF7A1E56-58B6-43A0-9C56-314D2F5C9ACD}" destId="{1438B734-1E06-445A-931D-1BF3041B00E4}" srcOrd="1" destOrd="0" parTransId="{78F9E413-5651-4C53-949A-175FE5C9C47A}" sibTransId="{303F5D43-726D-45F0-909F-044B7483C0B8}"/>
    <dgm:cxn modelId="{5FC7857E-3159-4494-B7C7-7B20A62B69F4}" type="presOf" srcId="{69247A1E-C7FC-418B-B3C0-2815FC675BF9}" destId="{F1715CF3-C075-46AD-AD93-D99911B25649}" srcOrd="0" destOrd="0" presId="urn:microsoft.com/office/officeart/2008/layout/HorizontalMultiLevelHierarchy"/>
    <dgm:cxn modelId="{015DEA19-4AA6-4E0E-B649-0B78401B62F2}" type="presOf" srcId="{961722A4-6F0D-48B6-A8DB-3BF7E728BB6E}" destId="{CCAA6164-FD0F-4112-8779-E248DC64914F}" srcOrd="0" destOrd="0" presId="urn:microsoft.com/office/officeart/2008/layout/HorizontalMultiLevelHierarchy"/>
    <dgm:cxn modelId="{DD9507C1-96B4-4A85-8236-1ACEE72C2379}" srcId="{2F3CADD9-0BDE-4CDA-8770-27A258A2DF18}" destId="{46E43262-825C-43D3-87A0-1C377037CA09}" srcOrd="1" destOrd="0" parTransId="{BCAE2B00-2AEF-43D6-B15C-9031FE9A6042}" sibTransId="{5F48C26B-4E88-4374-9E6C-074D33CB2538}"/>
    <dgm:cxn modelId="{8CB4D9D9-C186-40DC-863A-554807D49EA2}" type="presOf" srcId="{E450EF73-93ED-4357-9FFD-357FD9C0378D}" destId="{989E74D9-A7AE-4C7A-A3E9-FDA859A74723}" srcOrd="1" destOrd="0" presId="urn:microsoft.com/office/officeart/2008/layout/HorizontalMultiLevelHierarchy"/>
    <dgm:cxn modelId="{AABD7A24-9678-457F-A2C0-07B80D5459FB}" type="presOf" srcId="{9CFE35ED-3CF9-47FA-AA87-512F22BDA366}" destId="{361918AB-0E5A-4507-8849-E1C56C6A3938}" srcOrd="0" destOrd="0" presId="urn:microsoft.com/office/officeart/2008/layout/HorizontalMultiLevelHierarchy"/>
    <dgm:cxn modelId="{50FE6239-B634-40A0-91F6-542B4028D408}" type="presOf" srcId="{BF5E0C86-7770-4129-8584-B0153BF8A65E}" destId="{3D4D482E-3BBF-4BF2-9DC2-ACA0884C5B62}" srcOrd="0" destOrd="0" presId="urn:microsoft.com/office/officeart/2008/layout/HorizontalMultiLevelHierarchy"/>
    <dgm:cxn modelId="{102E2887-7374-4663-AF51-23FC58E181FB}" type="presOf" srcId="{62D1711D-33A6-404A-82DE-F98EEF50A4FE}" destId="{0AF0BB15-B00B-4A7D-A0E1-1D20FCE1CE0F}" srcOrd="1" destOrd="0" presId="urn:microsoft.com/office/officeart/2008/layout/HorizontalMultiLevelHierarchy"/>
    <dgm:cxn modelId="{750951CB-9B75-4A71-913F-4E092459DD09}" srcId="{983A7CAF-F98F-4D09-968D-9E0AD1193CCB}" destId="{1B2505BE-98A4-4E3F-91DD-C651735F77CF}" srcOrd="2" destOrd="0" parTransId="{CBD51089-15BB-4CF1-A3FD-44A7BF287C57}" sibTransId="{1804B40C-7761-4509-BA6A-D573BC4EBDAB}"/>
    <dgm:cxn modelId="{DD4F6E2D-3A76-4EE7-A3B1-CD4709CA4456}" type="presOf" srcId="{60AA910A-6FDF-4A31-B12C-DA6D84C242A8}" destId="{283BF247-CDF4-4B8F-A66B-0CE8C82E7C80}" srcOrd="0" destOrd="0" presId="urn:microsoft.com/office/officeart/2008/layout/HorizontalMultiLevelHierarchy"/>
    <dgm:cxn modelId="{1F1F2277-02C6-431D-8CB0-CFBDBBFDC113}" type="presOf" srcId="{C789C2B1-7601-4490-A4A0-CD6EAD76C84A}" destId="{8355CC4E-2DB1-43FF-8931-C5E3C799F571}" srcOrd="0" destOrd="0" presId="urn:microsoft.com/office/officeart/2008/layout/HorizontalMultiLevelHierarchy"/>
    <dgm:cxn modelId="{9057BBC6-636C-4163-A143-AC400B05DB4A}" type="presOf" srcId="{4795B732-C5E1-424D-977C-9AC9CAACC05D}" destId="{DE20B29C-E754-42D6-82DE-F872F9486009}" srcOrd="0" destOrd="0" presId="urn:microsoft.com/office/officeart/2008/layout/HorizontalMultiLevelHierarchy"/>
    <dgm:cxn modelId="{D5C97854-C3BD-4CF1-BB56-28CA0B42C618}" type="presOf" srcId="{ABE25E19-301F-468D-8A0A-5D7FCC7FB928}" destId="{993E0AC6-E3DE-4FCD-9A86-E58093F67B86}" srcOrd="0" destOrd="0" presId="urn:microsoft.com/office/officeart/2008/layout/HorizontalMultiLevelHierarchy"/>
    <dgm:cxn modelId="{2F7B0384-FFD2-48DC-856C-BEDCB7F6649A}" srcId="{983A7CAF-F98F-4D09-968D-9E0AD1193CCB}" destId="{FF7A1E56-58B6-43A0-9C56-314D2F5C9ACD}" srcOrd="0" destOrd="0" parTransId="{E450EF73-93ED-4357-9FFD-357FD9C0378D}" sibTransId="{9C63D6B0-8204-4238-BD05-1595FC946022}"/>
    <dgm:cxn modelId="{76770F8B-1BF3-4FE0-B514-4144413BD105}" srcId="{63A1CD39-9EED-4BB4-BEE9-A3D90D3C19C1}" destId="{6C12F9E7-CEC7-4868-8485-173FEE023508}" srcOrd="1" destOrd="0" parTransId="{69247A1E-C7FC-418B-B3C0-2815FC675BF9}" sibTransId="{A4E46E4F-9066-49E3-8CC0-0998CD95823C}"/>
    <dgm:cxn modelId="{6952E456-97FC-4402-80CE-EA6C1537DCD0}" type="presOf" srcId="{A6417F0F-5116-4E13-8CD4-061807C115E6}" destId="{C16A327F-EC8F-4EDC-99C0-1121D9D551F6}" srcOrd="0" destOrd="0" presId="urn:microsoft.com/office/officeart/2008/layout/HorizontalMultiLevelHierarchy"/>
    <dgm:cxn modelId="{E358E186-25D2-447B-85E7-3F0901176033}" type="presOf" srcId="{C570B701-418E-475F-ABC4-670F95D4446C}" destId="{BE2D4D3F-170C-40B7-95D0-C08E41EA66D1}" srcOrd="1" destOrd="0" presId="urn:microsoft.com/office/officeart/2008/layout/HorizontalMultiLevelHierarchy"/>
    <dgm:cxn modelId="{25541CC4-EEF9-4A31-9E47-C57BE5AB2B0A}" type="presOf" srcId="{1438B734-1E06-445A-931D-1BF3041B00E4}" destId="{FFF9E44B-1E37-486F-BCA7-42287C31AE25}" srcOrd="0" destOrd="0" presId="urn:microsoft.com/office/officeart/2008/layout/HorizontalMultiLevelHierarchy"/>
    <dgm:cxn modelId="{F4721AE5-0C33-4D69-A5BA-8F3D0B19F1F7}" type="presOf" srcId="{A6AE3A93-C2C8-4C6F-8666-A964D7860FB9}" destId="{A59BFDF7-157D-4EDB-9A0F-101B85B1B591}" srcOrd="0" destOrd="0" presId="urn:microsoft.com/office/officeart/2008/layout/HorizontalMultiLevelHierarchy"/>
    <dgm:cxn modelId="{8D09F242-A57F-4AB9-9823-890E3AA7EC35}" srcId="{BEABC28B-B70A-47A6-B5B0-FF8120AFB836}" destId="{0F894602-49B7-421D-A987-EE3D41400E79}" srcOrd="0" destOrd="0" parTransId="{4795B732-C5E1-424D-977C-9AC9CAACC05D}" sibTransId="{45B5A1D3-A9D7-43F9-A8C9-FA358E074481}"/>
    <dgm:cxn modelId="{67C4174B-A1F1-4360-8D89-B84BA4381544}" srcId="{1438B734-1E06-445A-931D-1BF3041B00E4}" destId="{0B7BB98C-9B1A-40DE-8ED2-363BD43EA35A}" srcOrd="4" destOrd="0" parTransId="{A6417F0F-5116-4E13-8CD4-061807C115E6}" sibTransId="{48F131B1-0B9F-4DB1-B51F-06E1B1E1130F}"/>
    <dgm:cxn modelId="{391553EB-7517-4B2E-BF0B-8DE1D78E27FD}" type="presOf" srcId="{3DE99AF7-D238-4455-8803-04617FD8E3CD}" destId="{82CD663D-B774-4A25-BE39-321232E4A526}" srcOrd="0" destOrd="0" presId="urn:microsoft.com/office/officeart/2008/layout/HorizontalMultiLevelHierarchy"/>
    <dgm:cxn modelId="{6CC9EF07-7B6D-447B-9A12-CCB310A85F00}" type="presOf" srcId="{46E43262-825C-43D3-87A0-1C377037CA09}" destId="{88DAF9A8-AB5B-4F02-BD10-0E0D2F440490}" srcOrd="0" destOrd="0" presId="urn:microsoft.com/office/officeart/2008/layout/HorizontalMultiLevelHierarchy"/>
    <dgm:cxn modelId="{4ECE8E8B-D337-4B03-B0E3-B4618F3E4993}" type="presOf" srcId="{BECBE9EB-D182-4C42-8778-A849F474AA8E}" destId="{03E115D1-EDD4-49FD-BEEA-75A467C4DB10}" srcOrd="0" destOrd="0" presId="urn:microsoft.com/office/officeart/2008/layout/HorizontalMultiLevelHierarchy"/>
    <dgm:cxn modelId="{8A80147F-6919-4413-8F02-0CFC346832EA}" type="presOf" srcId="{65A839E4-4BDB-4E06-9427-1DB015FA687A}" destId="{62BFFB4F-BEDE-4BEE-B4AC-A47DAA50909F}" srcOrd="1" destOrd="0" presId="urn:microsoft.com/office/officeart/2008/layout/HorizontalMultiLevelHierarchy"/>
    <dgm:cxn modelId="{53F0ED4A-8D89-42BC-8750-C209D2D2176E}" srcId="{1438B734-1E06-445A-931D-1BF3041B00E4}" destId="{96FEB9E9-96F6-496C-984F-B4571EACB754}" srcOrd="5" destOrd="0" parTransId="{CAC192EE-FD6B-4AF6-AC6B-D984E2AE0DFF}" sibTransId="{4415BB27-6A52-41BF-AADE-48F9FAF5EFFA}"/>
    <dgm:cxn modelId="{EF04F274-B901-41CB-90F8-5BB00A19D6DC}" type="presOf" srcId="{FE04686D-9A55-47FF-94E0-32F11DA25696}" destId="{CD30E20D-62F3-4F7B-B712-D06D1A097DCC}" srcOrd="0" destOrd="0" presId="urn:microsoft.com/office/officeart/2008/layout/HorizontalMultiLevelHierarchy"/>
    <dgm:cxn modelId="{CAD55FB4-83D2-4BA0-BB78-706D0E55FFFC}" srcId="{D23D9EDC-98BD-4E69-87D4-346BC3487FB0}" destId="{BEABC28B-B70A-47A6-B5B0-FF8120AFB836}" srcOrd="0" destOrd="0" parTransId="{60AA910A-6FDF-4A31-B12C-DA6D84C242A8}" sibTransId="{48138EA0-A95D-4978-9A11-8D7DC20EB07D}"/>
    <dgm:cxn modelId="{EC84D60B-5B65-4DA4-A605-34641C4CE82D}" type="presOf" srcId="{88D734B4-8BD5-42A6-91A4-013EC833DA0C}" destId="{63CBC3CD-FF3B-4EAA-AACB-50A2EAF6C154}" srcOrd="1" destOrd="0" presId="urn:microsoft.com/office/officeart/2008/layout/HorizontalMultiLevelHierarchy"/>
    <dgm:cxn modelId="{54D569C3-1F2F-457E-98EC-7E88B7E1E013}" type="presOf" srcId="{E6CD5662-2CFE-4050-BF4B-204FBC831B29}" destId="{42772C43-F7E8-4AC3-B77F-43C43C72CC7F}" srcOrd="1" destOrd="0" presId="urn:microsoft.com/office/officeart/2008/layout/HorizontalMultiLevelHierarchy"/>
    <dgm:cxn modelId="{BCBEB224-5BFA-4D68-B0F8-ECADFB47266A}" srcId="{6E2136CE-F815-4597-8251-8DCE03E70AC6}" destId="{48D253B6-99DC-4061-97C8-E59E00A49E13}" srcOrd="1" destOrd="0" parTransId="{E6CD5662-2CFE-4050-BF4B-204FBC831B29}" sibTransId="{B2B5D86B-5FF8-41EF-A6AE-D1620E18491C}"/>
    <dgm:cxn modelId="{3FE97BF8-2EB4-4024-89C1-7654FAB424EF}" srcId="{D23D9EDC-98BD-4E69-87D4-346BC3487FB0}" destId="{C5C0C3DB-2794-4D0C-8FE5-CA8E5D429BEE}" srcOrd="1" destOrd="0" parTransId="{95F7FEC8-49E1-4816-B9BA-5C0B51FE5FC3}" sibTransId="{FCE52DE5-87AE-41B1-BAC2-84670523E490}"/>
    <dgm:cxn modelId="{60600E59-854A-47F8-85FC-13A700BC3190}" type="presOf" srcId="{2F584A53-25A6-4302-8CE2-474D307B75E3}" destId="{EDC441A3-7841-45C7-B7B6-B6901AF88B08}" srcOrd="0" destOrd="0" presId="urn:microsoft.com/office/officeart/2008/layout/HorizontalMultiLevelHierarchy"/>
    <dgm:cxn modelId="{69BA4C9F-688E-4266-97E6-7CE24AA59663}" type="presOf" srcId="{CAC192EE-FD6B-4AF6-AC6B-D984E2AE0DFF}" destId="{474CA204-5389-48C9-A65F-FB95FF9D4325}" srcOrd="0" destOrd="0" presId="urn:microsoft.com/office/officeart/2008/layout/HorizontalMultiLevelHierarchy"/>
    <dgm:cxn modelId="{393CA686-84EB-4F47-BBB8-6D2BFD8E2D43}" type="presOf" srcId="{E6CD5662-2CFE-4050-BF4B-204FBC831B29}" destId="{991C4AD4-5A30-4AE6-AAF6-54A378D3FC14}" srcOrd="0" destOrd="0" presId="urn:microsoft.com/office/officeart/2008/layout/HorizontalMultiLevelHierarchy"/>
    <dgm:cxn modelId="{D7CB0636-DD95-4F99-BA1A-9EBB8AE2B304}" type="presOf" srcId="{88D734B4-8BD5-42A6-91A4-013EC833DA0C}" destId="{69AD7811-FBFA-47C8-9BB5-609C93AAE77B}" srcOrd="0" destOrd="0" presId="urn:microsoft.com/office/officeart/2008/layout/HorizontalMultiLevelHierarchy"/>
    <dgm:cxn modelId="{73DDD701-B436-46F3-A147-5A1F084A54BE}" type="presOf" srcId="{0B7BB98C-9B1A-40DE-8ED2-363BD43EA35A}" destId="{EAD12E60-9211-4486-8491-95DF14CBB506}" srcOrd="0" destOrd="0" presId="urn:microsoft.com/office/officeart/2008/layout/HorizontalMultiLevelHierarchy"/>
    <dgm:cxn modelId="{48EC76D3-1CED-4B87-AF31-8FFFB87364D7}" srcId="{615E400C-4D9C-42E7-8D1C-0005B06F1B20}" destId="{99B7C8E9-C3C5-4321-B16C-4EB342979EDF}" srcOrd="0" destOrd="0" parTransId="{58A8880F-750D-45C5-9CB0-DA0B2AE4EDF4}" sibTransId="{5E048925-0EF5-4966-B893-1F2C7FCF2A53}"/>
    <dgm:cxn modelId="{2D3C08B8-5847-4875-948B-7FD7B34F3A22}" type="presOf" srcId="{9CFE35ED-3CF9-47FA-AA87-512F22BDA366}" destId="{C3792EE3-6BEE-43F6-BAF5-E8ACA0791E2D}" srcOrd="1" destOrd="0" presId="urn:microsoft.com/office/officeart/2008/layout/HorizontalMultiLevelHierarchy"/>
    <dgm:cxn modelId="{E665C329-8B70-416C-ADA2-F54DD41B670D}" type="presOf" srcId="{BECBE9EB-D182-4C42-8778-A849F474AA8E}" destId="{68E2DEA8-6361-4B6D-9049-E1303F01E993}" srcOrd="1" destOrd="0" presId="urn:microsoft.com/office/officeart/2008/layout/HorizontalMultiLevelHierarchy"/>
    <dgm:cxn modelId="{8D86A4B1-AE45-4731-878B-9D383FDA163C}" type="presOf" srcId="{2BC02EFD-683E-4C35-95D0-D28D7CFF8B46}" destId="{58DDCCE5-5BA3-4DB1-9F85-64B059B486DC}" srcOrd="1" destOrd="0" presId="urn:microsoft.com/office/officeart/2008/layout/HorizontalMultiLevelHierarchy"/>
    <dgm:cxn modelId="{DFEF73DA-3CB5-47CA-A568-3CF4C9A8040C}" type="presOf" srcId="{28BC263E-D167-4ECB-AC02-263D032D2CDE}" destId="{A334B575-A58B-4D95-A525-4A027E23CC2C}" srcOrd="0" destOrd="0" presId="urn:microsoft.com/office/officeart/2008/layout/HorizontalMultiLevelHierarchy"/>
    <dgm:cxn modelId="{50035E64-DDB4-42F8-88E5-EE39835550A3}" type="presOf" srcId="{97394534-7BD7-4C78-93C7-F3D0E0FA8569}" destId="{8BA4B83C-582E-4AB5-9ED0-3D08EE42C176}" srcOrd="1" destOrd="0" presId="urn:microsoft.com/office/officeart/2008/layout/HorizontalMultiLevelHierarchy"/>
    <dgm:cxn modelId="{06565EC5-CE34-4831-9AFB-BACD8BF9D4B5}" type="presOf" srcId="{CBD51089-15BB-4CF1-A3FD-44A7BF287C57}" destId="{1F208EDA-EE8E-4EA4-90DA-531C0C9CC34C}" srcOrd="0" destOrd="0" presId="urn:microsoft.com/office/officeart/2008/layout/HorizontalMultiLevelHierarchy"/>
    <dgm:cxn modelId="{42CDEF2C-D4BC-422D-8C08-0BD9EE611908}" type="presOf" srcId="{781957B9-0E7E-4BCB-9F07-10D7514EB869}" destId="{FB99582E-02BA-4CC5-AF47-F4AF02711F4C}" srcOrd="0" destOrd="0" presId="urn:microsoft.com/office/officeart/2008/layout/HorizontalMultiLevelHierarchy"/>
    <dgm:cxn modelId="{8725B6B9-EC4A-41C5-826E-BF8ADB0C8350}" type="presOf" srcId="{5182CD50-7EA5-4406-80E8-4F3367FFBFA9}" destId="{425A61A3-460B-42D9-85B9-9DAFCFCF3B10}" srcOrd="0" destOrd="0" presId="urn:microsoft.com/office/officeart/2008/layout/HorizontalMultiLevelHierarchy"/>
    <dgm:cxn modelId="{2F196917-A312-488D-BD2B-39661DE296EE}" type="presOf" srcId="{BDB1FB93-A2F3-40FD-AAF5-4B804A20C3CA}" destId="{06B4CDA8-BE30-48E6-99F4-9E86FD372BEE}" srcOrd="0" destOrd="0" presId="urn:microsoft.com/office/officeart/2008/layout/HorizontalMultiLevelHierarchy"/>
    <dgm:cxn modelId="{9B72E1E8-0E01-4133-A979-A68BF94D9312}" type="presOf" srcId="{BDB1FB93-A2F3-40FD-AAF5-4B804A20C3CA}" destId="{4500AC87-0571-435B-A99E-68B286A09910}" srcOrd="1" destOrd="0" presId="urn:microsoft.com/office/officeart/2008/layout/HorizontalMultiLevelHierarchy"/>
    <dgm:cxn modelId="{C24C125F-67DF-46BC-8EB0-86199A58284E}" type="presOf" srcId="{66F117E3-77CC-45CA-82AB-E83BE8EA9744}" destId="{3C8A4EEE-E35A-406F-9C4C-17FDBA652CD6}" srcOrd="0" destOrd="0" presId="urn:microsoft.com/office/officeart/2008/layout/HorizontalMultiLevelHierarchy"/>
    <dgm:cxn modelId="{7989CB16-701B-4B34-A70F-F7C4C253AD46}" type="presOf" srcId="{C570B701-418E-475F-ABC4-670F95D4446C}" destId="{063513EE-9FB8-4A80-9AC4-2401C337DEDB}" srcOrd="0" destOrd="0" presId="urn:microsoft.com/office/officeart/2008/layout/HorizontalMultiLevelHierarchy"/>
    <dgm:cxn modelId="{E1E28CF9-0532-4EF5-9A94-196D1650767C}" type="presOf" srcId="{823973BB-1E90-446D-AAB2-A156D0F8B4CA}" destId="{3308412A-9421-49B4-96A6-848F1CCFDECA}" srcOrd="0" destOrd="0" presId="urn:microsoft.com/office/officeart/2008/layout/HorizontalMultiLevelHierarchy"/>
    <dgm:cxn modelId="{9D18E246-6B3C-4A69-BBCA-D273B516F4BF}" type="presOf" srcId="{B7FD6302-7A95-499D-B9DA-4B08A42D7A6C}" destId="{0D11FECF-6674-4C68-AD26-33338D4896C8}" srcOrd="0" destOrd="0" presId="urn:microsoft.com/office/officeart/2008/layout/HorizontalMultiLevelHierarchy"/>
    <dgm:cxn modelId="{4F273596-E910-4C51-BBB2-5B1E4A76AC2B}" type="presOf" srcId="{A6685FE9-70E2-45F2-90E7-86658A25D0EB}" destId="{691701B6-24ED-47BB-94E1-A32CF9E3F469}" srcOrd="0" destOrd="0" presId="urn:microsoft.com/office/officeart/2008/layout/HorizontalMultiLevelHierarchy"/>
    <dgm:cxn modelId="{E6A1FF89-5A55-49A9-AF20-70A7D4738948}" type="presOf" srcId="{733F813A-AECD-4254-AA6C-C81D1C0130CB}" destId="{5356D655-B03E-4766-B0DD-665DB731E052}" srcOrd="0" destOrd="0" presId="urn:microsoft.com/office/officeart/2008/layout/HorizontalMultiLevelHierarchy"/>
    <dgm:cxn modelId="{58764643-2F8C-49AD-AD57-66B2461C4B1E}" type="presOf" srcId="{FF6EFF10-1008-46B3-81C9-F85CBB99CFD6}" destId="{986FCBC5-3F91-4460-B2EF-D4775B176D8B}" srcOrd="0" destOrd="0" presId="urn:microsoft.com/office/officeart/2008/layout/HorizontalMultiLevelHierarchy"/>
    <dgm:cxn modelId="{F7E36C5B-7764-420C-BEAB-D65679764A4B}" srcId="{6E2136CE-F815-4597-8251-8DCE03E70AC6}" destId="{50050B0B-5BC9-4BE7-BEED-D310E2A14660}" srcOrd="2" destOrd="0" parTransId="{BDB1FB93-A2F3-40FD-AAF5-4B804A20C3CA}" sibTransId="{C2F58CEC-1FA7-40D3-992C-503895273193}"/>
    <dgm:cxn modelId="{E71195AD-C41C-4F3A-BAE9-9EB3F9106026}" srcId="{63A1CD39-9EED-4BB4-BEE9-A3D90D3C19C1}" destId="{04F774A9-6FC0-489B-97F6-19624EC4DDC3}" srcOrd="0" destOrd="0" parTransId="{ABE25E19-301F-468D-8A0A-5D7FCC7FB928}" sibTransId="{DA9DFD44-5C0A-458D-85D5-F41B81D5ED55}"/>
    <dgm:cxn modelId="{3241CB4B-9B25-421D-8874-6308CF933841}" srcId="{FF7A1E56-58B6-43A0-9C56-314D2F5C9ACD}" destId="{D23D9EDC-98BD-4E69-87D4-346BC3487FB0}" srcOrd="4" destOrd="0" parTransId="{2F584A53-25A6-4302-8CE2-474D307B75E3}" sibTransId="{CD7A2088-C31A-463E-B311-00D4CEDCBB65}"/>
    <dgm:cxn modelId="{DB715880-200E-47DF-B84A-3E1563D9EEA0}" srcId="{615E400C-4D9C-42E7-8D1C-0005B06F1B20}" destId="{2D24455F-436A-4C32-9AD9-2C78F706EC83}" srcOrd="3" destOrd="0" parTransId="{260E32E5-73C4-484B-AFB8-4BBAE371AB9A}" sibTransId="{371F44F3-E52F-4DA0-B883-27A7732FC79D}"/>
    <dgm:cxn modelId="{171D6322-925B-423F-BF28-23B5FCBFC753}" srcId="{1438B734-1E06-445A-931D-1BF3041B00E4}" destId="{FE04686D-9A55-47FF-94E0-32F11DA25696}" srcOrd="0" destOrd="0" parTransId="{2BC02EFD-683E-4C35-95D0-D28D7CFF8B46}" sibTransId="{5C1E8DFE-5FBB-47AF-B719-2D411F839BDF}"/>
    <dgm:cxn modelId="{5D2439E6-2733-4D0D-BE45-256D321DE657}" type="presOf" srcId="{C2216E1F-DE43-4617-9496-53093BC312E1}" destId="{77012E3F-D07D-4557-BC0A-CCFFFE0FBA4C}" srcOrd="0" destOrd="0" presId="urn:microsoft.com/office/officeart/2008/layout/HorizontalMultiLevelHierarchy"/>
    <dgm:cxn modelId="{9E4B88A8-7983-42DB-B822-33E12110DA7B}" srcId="{FF7A1E56-58B6-43A0-9C56-314D2F5C9ACD}" destId="{5D8ABA63-10F1-48EB-983F-0EEBB0F1AA28}" srcOrd="5" destOrd="0" parTransId="{9CFE35ED-3CF9-47FA-AA87-512F22BDA366}" sibTransId="{49BE2B07-E4BA-4D53-9C84-D64FCDC3ADDC}"/>
    <dgm:cxn modelId="{5973BD38-1339-41DA-93E1-BB0F8EF5D421}" type="presOf" srcId="{BCAE2B00-2AEF-43D6-B15C-9031FE9A6042}" destId="{FDD74D94-FE8F-41B1-AD3D-9A20AEEC20D3}" srcOrd="0" destOrd="0" presId="urn:microsoft.com/office/officeart/2008/layout/HorizontalMultiLevelHierarchy"/>
    <dgm:cxn modelId="{15565704-B251-4B74-8D7D-07078E1D3A18}" type="presOf" srcId="{BE49E9BC-26F6-49EB-8950-1F277D9A3240}" destId="{3359B71E-C1E6-465A-8BA2-AB1E58FB798B}" srcOrd="1" destOrd="0" presId="urn:microsoft.com/office/officeart/2008/layout/HorizontalMultiLevelHierarchy"/>
    <dgm:cxn modelId="{429D0820-6121-4400-8E7C-FD527B475B35}" type="presOf" srcId="{50050B0B-5BC9-4BE7-BEED-D310E2A14660}" destId="{D494133A-EF48-4082-85E2-7EE3061D60AD}" srcOrd="0" destOrd="0" presId="urn:microsoft.com/office/officeart/2008/layout/HorizontalMultiLevelHierarchy"/>
    <dgm:cxn modelId="{6C557615-3835-4A44-86F0-AB7122484FFB}" type="presOf" srcId="{441E4037-F229-43B0-B17D-ABBB6E5FEEAF}" destId="{496C3BD9-E0E1-42C1-9717-2A8D449FFBC7}" srcOrd="1" destOrd="0" presId="urn:microsoft.com/office/officeart/2008/layout/HorizontalMultiLevelHierarchy"/>
    <dgm:cxn modelId="{087E2355-0305-41E0-AE4A-78A6F6BAD0D6}" type="presOf" srcId="{6E2136CE-F815-4597-8251-8DCE03E70AC6}" destId="{06FA29A7-C0FD-4805-9803-6C497C8D72C6}" srcOrd="0" destOrd="0" presId="urn:microsoft.com/office/officeart/2008/layout/HorizontalMultiLevelHierarchy"/>
    <dgm:cxn modelId="{D2032536-D483-406F-9B35-8A40C0190453}" srcId="{28BC263E-D167-4ECB-AC02-263D032D2CDE}" destId="{5182CD50-7EA5-4406-80E8-4F3367FFBFA9}" srcOrd="1" destOrd="0" parTransId="{88D734B4-8BD5-42A6-91A4-013EC833DA0C}" sibTransId="{B182E184-B9D9-4653-9A0B-9CEF6EA49EA0}"/>
    <dgm:cxn modelId="{0A07C93A-4E59-4F46-8C8B-F79A9F177D9F}" type="presOf" srcId="{BC8AF7CF-BAAB-4636-96B5-5321B23DC51E}" destId="{1E59B9F7-1995-467F-BB13-D8DA871B415F}" srcOrd="0" destOrd="0" presId="urn:microsoft.com/office/officeart/2008/layout/HorizontalMultiLevelHierarchy"/>
    <dgm:cxn modelId="{BB5BB061-77BE-403B-B04A-985A3A99930A}" type="presOf" srcId="{12110BEC-64D3-4487-B22E-D9947C33E914}" destId="{62445E01-FCD5-4040-9101-247A55A3DB01}" srcOrd="0" destOrd="0" presId="urn:microsoft.com/office/officeart/2008/layout/HorizontalMultiLevelHierarchy"/>
    <dgm:cxn modelId="{F723F3BC-645C-475D-915A-3A6F79800039}" type="presOf" srcId="{0F894602-49B7-421D-A987-EE3D41400E79}" destId="{E48572A0-1A2A-4500-9FCB-250500ADE26C}" srcOrd="0" destOrd="0" presId="urn:microsoft.com/office/officeart/2008/layout/HorizontalMultiLevelHierarchy"/>
    <dgm:cxn modelId="{91D00E4B-69F9-479E-975C-7AA89B619027}" type="presOf" srcId="{4795B732-C5E1-424D-977C-9AC9CAACC05D}" destId="{A369DE6B-D6A4-4E6C-B3A0-0A6305E1A4F9}" srcOrd="1" destOrd="0" presId="urn:microsoft.com/office/officeart/2008/layout/HorizontalMultiLevelHierarchy"/>
    <dgm:cxn modelId="{28D4E421-1CE8-4631-98B2-EAD8B66E09C3}" type="presOf" srcId="{260E32E5-73C4-484B-AFB8-4BBAE371AB9A}" destId="{8197B5B7-566B-48E7-B123-36273CE2444E}" srcOrd="1" destOrd="0" presId="urn:microsoft.com/office/officeart/2008/layout/HorizontalMultiLevelHierarchy"/>
    <dgm:cxn modelId="{690EA94E-08C5-43A0-877C-1AEB6CFAE820}" type="presOf" srcId="{C5C0C3DB-2794-4D0C-8FE5-CA8E5D429BEE}" destId="{5D477E78-D2FF-483B-9B9E-C42026BE5F55}" srcOrd="0" destOrd="0" presId="urn:microsoft.com/office/officeart/2008/layout/HorizontalMultiLevelHierarchy"/>
    <dgm:cxn modelId="{AC2047BD-34BF-4C75-A105-2325AEEEA563}" srcId="{68FA8132-F224-4F8F-AB10-075D844EE63B}" destId="{B9B54A79-AE8D-4BC5-BDB6-AD59B604ACB9}" srcOrd="0" destOrd="0" parTransId="{A6AE3A93-C2C8-4C6F-8666-A964D7860FB9}" sibTransId="{CFFB1754-0A55-4EC6-BEDC-417A954C2DF0}"/>
    <dgm:cxn modelId="{D667EF0B-2B22-4BA3-B087-0AECADA7C710}" type="presOf" srcId="{95F7FEC8-49E1-4816-B9BA-5C0B51FE5FC3}" destId="{8E9DE963-9D2B-44DB-8FA9-E36393BF7DEC}" srcOrd="1" destOrd="0" presId="urn:microsoft.com/office/officeart/2008/layout/HorizontalMultiLevelHierarchy"/>
    <dgm:cxn modelId="{521DEA79-3973-4FA7-BE77-B51663004C0E}" type="presOf" srcId="{B57228DB-52F6-40AA-8C46-E9ED4A94721F}" destId="{0923A501-96B0-42C6-8C0A-B432DB1C2667}" srcOrd="0" destOrd="0" presId="urn:microsoft.com/office/officeart/2008/layout/HorizontalMultiLevelHierarchy"/>
    <dgm:cxn modelId="{4B51E795-05D8-471A-B754-8880FF330F3D}" type="presOf" srcId="{65A839E4-4BDB-4E06-9427-1DB015FA687A}" destId="{16DB1438-F1E9-4F1C-9558-15B4913EB414}" srcOrd="0" destOrd="0" presId="urn:microsoft.com/office/officeart/2008/layout/HorizontalMultiLevelHierarchy"/>
    <dgm:cxn modelId="{4D2B5C8D-5441-475A-AA7B-1F7164D800B4}" type="presOf" srcId="{97394534-7BD7-4C78-93C7-F3D0E0FA8569}" destId="{A2D7AB87-8095-445D-B243-E070A89B2984}" srcOrd="0" destOrd="0" presId="urn:microsoft.com/office/officeart/2008/layout/HorizontalMultiLevelHierarchy"/>
    <dgm:cxn modelId="{40A8EAB1-84E8-4651-95CC-5DD92552B484}" srcId="{1B2505BE-98A4-4E3F-91DD-C651735F77CF}" destId="{812F32F2-6AA6-48FE-B3B1-022B344CF3FF}" srcOrd="0" destOrd="0" parTransId="{97394534-7BD7-4C78-93C7-F3D0E0FA8569}" sibTransId="{DA8FBB72-91F9-405E-BBF6-D076B56B5350}"/>
    <dgm:cxn modelId="{69252DAB-482B-45A8-8DC1-DC64D4391050}" type="presOf" srcId="{1B2505BE-98A4-4E3F-91DD-C651735F77CF}" destId="{825CE429-31C1-4CC5-9D27-1ECFA374851E}" srcOrd="0" destOrd="0" presId="urn:microsoft.com/office/officeart/2008/layout/HorizontalMultiLevelHierarchy"/>
    <dgm:cxn modelId="{04B414A7-FDCE-43CA-98B3-71C7EA446C2C}" type="presOf" srcId="{58A8880F-750D-45C5-9CB0-DA0B2AE4EDF4}" destId="{F8466D9D-C738-4003-971F-0893788310BE}" srcOrd="1" destOrd="0" presId="urn:microsoft.com/office/officeart/2008/layout/HorizontalMultiLevelHierarchy"/>
    <dgm:cxn modelId="{A45E7467-A215-458B-B966-0F89B825B7A2}" type="presOf" srcId="{A6417F0F-5116-4E13-8CD4-061807C115E6}" destId="{04165C47-1920-4D1A-946E-2D69027476F5}" srcOrd="1" destOrd="0" presId="urn:microsoft.com/office/officeart/2008/layout/HorizontalMultiLevelHierarchy"/>
    <dgm:cxn modelId="{57F7D297-EDD3-4772-B00C-105A1026B071}" type="presOf" srcId="{76F6DD8D-FD50-40DC-A085-9D9887C81522}" destId="{D4DDA8E9-F2F9-41F5-AD87-8D1FF1E69F9B}" srcOrd="0" destOrd="0" presId="urn:microsoft.com/office/officeart/2008/layout/HorizontalMultiLevelHierarchy"/>
    <dgm:cxn modelId="{4F643A14-7A70-4DE8-A25A-3005D7B62303}" srcId="{FF7A1E56-58B6-43A0-9C56-314D2F5C9ACD}" destId="{3DE99AF7-D238-4455-8803-04617FD8E3CD}" srcOrd="6" destOrd="0" parTransId="{B7FD6302-7A95-499D-B9DA-4B08A42D7A6C}" sibTransId="{0C2A5C65-B9F0-4768-A298-AE53582EEF96}"/>
    <dgm:cxn modelId="{2B1EF05A-ECD7-4D4C-A0FE-A9D4D667904F}" type="presOf" srcId="{781957B9-0E7E-4BCB-9F07-10D7514EB869}" destId="{F623F3BC-C9DB-422F-B490-CFB8A8BCFE2C}" srcOrd="1" destOrd="0" presId="urn:microsoft.com/office/officeart/2008/layout/HorizontalMultiLevelHierarchy"/>
    <dgm:cxn modelId="{BD6BF69A-0E83-46BD-826E-5976626FD4A9}" srcId="{28BC263E-D167-4ECB-AC02-263D032D2CDE}" destId="{63A1CD39-9EED-4BB4-BEE9-A3D90D3C19C1}" srcOrd="2" destOrd="0" parTransId="{441E4037-F229-43B0-B17D-ABBB6E5FEEAF}" sibTransId="{B7C5BFEA-DBE4-425E-A066-79FAF7697D30}"/>
    <dgm:cxn modelId="{B28546A8-5251-442D-BBA7-C7E5ED9D6C10}" type="presOf" srcId="{08F4F123-132A-470B-8F61-A9CCDE9778B7}" destId="{4BFACC70-DA8D-4854-AD98-010DF58A5B30}" srcOrd="0" destOrd="0" presId="urn:microsoft.com/office/officeart/2008/layout/HorizontalMultiLevelHierarchy"/>
    <dgm:cxn modelId="{B4A766BE-EF2D-45A4-AF92-45D04A7A6FDF}" type="presOf" srcId="{2F3CADD9-0BDE-4CDA-8770-27A258A2DF18}" destId="{EC3A7A89-D048-4596-BB9D-94610EFABB8D}" srcOrd="0" destOrd="0" presId="urn:microsoft.com/office/officeart/2008/layout/HorizontalMultiLevelHierarchy"/>
    <dgm:cxn modelId="{362225A0-F604-4006-811F-C04F03875606}" type="presOf" srcId="{24B39E0F-8EF4-4A7E-8E5A-EB4BB377E421}" destId="{8724A7F6-1DD8-4DB3-80F7-B9A439CE05FA}" srcOrd="0" destOrd="0" presId="urn:microsoft.com/office/officeart/2008/layout/HorizontalMultiLevelHierarchy"/>
    <dgm:cxn modelId="{79F1D613-F8F5-4695-A528-CCBC7D9C1E8A}" type="presOf" srcId="{B57228DB-52F6-40AA-8C46-E9ED4A94721F}" destId="{28122191-F06B-45B9-8E2F-8BF83F30AC9F}" srcOrd="1" destOrd="0" presId="urn:microsoft.com/office/officeart/2008/layout/HorizontalMultiLevelHierarchy"/>
    <dgm:cxn modelId="{C0DBCFEF-EC75-4257-90EE-1D6F889E8B28}" type="presParOf" srcId="{77012E3F-D07D-4557-BC0A-CCFFFE0FBA4C}" destId="{3B352DD3-3844-48B4-998D-6167850D5BAC}" srcOrd="0" destOrd="0" presId="urn:microsoft.com/office/officeart/2008/layout/HorizontalMultiLevelHierarchy"/>
    <dgm:cxn modelId="{707F4F53-EDD8-4462-89D4-0629500BBFDA}" type="presParOf" srcId="{3B352DD3-3844-48B4-998D-6167850D5BAC}" destId="{BB916FFC-7216-4B2D-BCC6-455830373250}" srcOrd="0" destOrd="0" presId="urn:microsoft.com/office/officeart/2008/layout/HorizontalMultiLevelHierarchy"/>
    <dgm:cxn modelId="{BAE038C3-F237-4167-A5FA-D7ADBAC5E797}" type="presParOf" srcId="{3B352DD3-3844-48B4-998D-6167850D5BAC}" destId="{118C2E8B-E35D-4D56-969C-B82AE059D293}" srcOrd="1" destOrd="0" presId="urn:microsoft.com/office/officeart/2008/layout/HorizontalMultiLevelHierarchy"/>
    <dgm:cxn modelId="{8DFD0DCE-244B-46F1-9CBF-EE8D79B36664}" type="presParOf" srcId="{118C2E8B-E35D-4D56-969C-B82AE059D293}" destId="{BE2B40D2-8349-4701-8925-6723894ABEA3}" srcOrd="0" destOrd="0" presId="urn:microsoft.com/office/officeart/2008/layout/HorizontalMultiLevelHierarchy"/>
    <dgm:cxn modelId="{CD6FC843-FD39-4E74-96D7-9E3A8F39A338}" type="presParOf" srcId="{BE2B40D2-8349-4701-8925-6723894ABEA3}" destId="{989E74D9-A7AE-4C7A-A3E9-FDA859A74723}" srcOrd="0" destOrd="0" presId="urn:microsoft.com/office/officeart/2008/layout/HorizontalMultiLevelHierarchy"/>
    <dgm:cxn modelId="{8813312D-12D9-4991-AB21-2542AA82D1B2}" type="presParOf" srcId="{118C2E8B-E35D-4D56-969C-B82AE059D293}" destId="{52D45D79-ACB7-484A-BCBF-ED60C33F84FF}" srcOrd="1" destOrd="0" presId="urn:microsoft.com/office/officeart/2008/layout/HorizontalMultiLevelHierarchy"/>
    <dgm:cxn modelId="{D92D29CD-4048-406A-A8B3-50B1DA742802}" type="presParOf" srcId="{52D45D79-ACB7-484A-BCBF-ED60C33F84FF}" destId="{24FB2341-0379-4842-A2E2-DCA85E9E14BF}" srcOrd="0" destOrd="0" presId="urn:microsoft.com/office/officeart/2008/layout/HorizontalMultiLevelHierarchy"/>
    <dgm:cxn modelId="{F3BECCA3-19D7-43B0-9223-93B0172A51B3}" type="presParOf" srcId="{52D45D79-ACB7-484A-BCBF-ED60C33F84FF}" destId="{8FC5D3D2-80C5-4147-8975-4A6F8BCFBC59}" srcOrd="1" destOrd="0" presId="urn:microsoft.com/office/officeart/2008/layout/HorizontalMultiLevelHierarchy"/>
    <dgm:cxn modelId="{C6E1AA21-96AA-4602-BE30-7746F8FB91D0}" type="presParOf" srcId="{8FC5D3D2-80C5-4147-8975-4A6F8BCFBC59}" destId="{8355CC4E-2DB1-43FF-8931-C5E3C799F571}" srcOrd="0" destOrd="0" presId="urn:microsoft.com/office/officeart/2008/layout/HorizontalMultiLevelHierarchy"/>
    <dgm:cxn modelId="{C3EBCB47-EEBF-485E-92AF-03526081FC3E}" type="presParOf" srcId="{8355CC4E-2DB1-43FF-8931-C5E3C799F571}" destId="{2A3024B9-7A53-46CC-89BE-F3264D7400E9}" srcOrd="0" destOrd="0" presId="urn:microsoft.com/office/officeart/2008/layout/HorizontalMultiLevelHierarchy"/>
    <dgm:cxn modelId="{DAC79755-A891-4B4C-A32A-A678444A1120}" type="presParOf" srcId="{8FC5D3D2-80C5-4147-8975-4A6F8BCFBC59}" destId="{34BC77DA-542E-43EC-85BA-107955D30B6B}" srcOrd="1" destOrd="0" presId="urn:microsoft.com/office/officeart/2008/layout/HorizontalMultiLevelHierarchy"/>
    <dgm:cxn modelId="{6F8D10DD-4C82-4696-8FC5-F5090716D408}" type="presParOf" srcId="{34BC77DA-542E-43EC-85BA-107955D30B6B}" destId="{76C622E8-7A5A-41F7-9C54-652E4678256A}" srcOrd="0" destOrd="0" presId="urn:microsoft.com/office/officeart/2008/layout/HorizontalMultiLevelHierarchy"/>
    <dgm:cxn modelId="{33361D89-C18F-43EF-AEA5-9342999C7ECE}" type="presParOf" srcId="{34BC77DA-542E-43EC-85BA-107955D30B6B}" destId="{D3D6F2C3-96C9-46AE-89EC-1B1F170FCB5F}" srcOrd="1" destOrd="0" presId="urn:microsoft.com/office/officeart/2008/layout/HorizontalMultiLevelHierarchy"/>
    <dgm:cxn modelId="{EF0C3ED2-6E5F-435C-9B47-57B038221994}" type="presParOf" srcId="{D3D6F2C3-96C9-46AE-89EC-1B1F170FCB5F}" destId="{42D2D86E-707A-48C3-899A-F6A13C270524}" srcOrd="0" destOrd="0" presId="urn:microsoft.com/office/officeart/2008/layout/HorizontalMultiLevelHierarchy"/>
    <dgm:cxn modelId="{C152B7F8-27DE-4C4E-BBAE-6D9B0E6E35CF}" type="presParOf" srcId="{42D2D86E-707A-48C3-899A-F6A13C270524}" destId="{F8466D9D-C738-4003-971F-0893788310BE}" srcOrd="0" destOrd="0" presId="urn:microsoft.com/office/officeart/2008/layout/HorizontalMultiLevelHierarchy"/>
    <dgm:cxn modelId="{4A457838-4597-4552-9A5A-3D3067A2B16C}" type="presParOf" srcId="{D3D6F2C3-96C9-46AE-89EC-1B1F170FCB5F}" destId="{48623E3F-8E34-448C-B604-7733EA63AA6A}" srcOrd="1" destOrd="0" presId="urn:microsoft.com/office/officeart/2008/layout/HorizontalMultiLevelHierarchy"/>
    <dgm:cxn modelId="{64BE18BB-8189-4AE1-A8C3-5931446391BF}" type="presParOf" srcId="{48623E3F-8E34-448C-B604-7733EA63AA6A}" destId="{517DCC8F-70B4-4AC2-9D3D-36329920D77A}" srcOrd="0" destOrd="0" presId="urn:microsoft.com/office/officeart/2008/layout/HorizontalMultiLevelHierarchy"/>
    <dgm:cxn modelId="{E8E4EE42-F3BB-462A-85A1-3906B84F2D0F}" type="presParOf" srcId="{48623E3F-8E34-448C-B604-7733EA63AA6A}" destId="{EC38F107-7A9E-4381-A997-3FC412A06867}" srcOrd="1" destOrd="0" presId="urn:microsoft.com/office/officeart/2008/layout/HorizontalMultiLevelHierarchy"/>
    <dgm:cxn modelId="{B69E2FBA-C80B-4848-B351-C782E4635CDB}" type="presParOf" srcId="{D3D6F2C3-96C9-46AE-89EC-1B1F170FCB5F}" destId="{A16DA1F7-B0D6-4D0F-80C5-CDEE3F983145}" srcOrd="2" destOrd="0" presId="urn:microsoft.com/office/officeart/2008/layout/HorizontalMultiLevelHierarchy"/>
    <dgm:cxn modelId="{9C7FF724-E1A3-480B-9AE3-E73F04A1DC70}" type="presParOf" srcId="{A16DA1F7-B0D6-4D0F-80C5-CDEE3F983145}" destId="{64D1E402-BC19-4D08-BEDE-511304A63FD2}" srcOrd="0" destOrd="0" presId="urn:microsoft.com/office/officeart/2008/layout/HorizontalMultiLevelHierarchy"/>
    <dgm:cxn modelId="{5BD90634-A2DF-42DE-88B5-7F6C423EA6CE}" type="presParOf" srcId="{D3D6F2C3-96C9-46AE-89EC-1B1F170FCB5F}" destId="{880CB636-4A13-48A9-8DF8-9CFA6ECE928B}" srcOrd="3" destOrd="0" presId="urn:microsoft.com/office/officeart/2008/layout/HorizontalMultiLevelHierarchy"/>
    <dgm:cxn modelId="{CAECD550-377F-498A-8FD9-3791ADDB77F1}" type="presParOf" srcId="{880CB636-4A13-48A9-8DF8-9CFA6ECE928B}" destId="{3807615F-86C8-45D1-BB0C-E726787FE2AA}" srcOrd="0" destOrd="0" presId="urn:microsoft.com/office/officeart/2008/layout/HorizontalMultiLevelHierarchy"/>
    <dgm:cxn modelId="{2829CCC5-1753-4CFB-9307-A6E1A8E1F620}" type="presParOf" srcId="{880CB636-4A13-48A9-8DF8-9CFA6ECE928B}" destId="{E4E7364B-0FCF-4CAD-935E-D85565794959}" srcOrd="1" destOrd="0" presId="urn:microsoft.com/office/officeart/2008/layout/HorizontalMultiLevelHierarchy"/>
    <dgm:cxn modelId="{9C2E64DC-77C1-411A-9F38-18AE69984EBE}" type="presParOf" srcId="{D3D6F2C3-96C9-46AE-89EC-1B1F170FCB5F}" destId="{A0AADDDC-CAF0-4C80-843B-66C8E56AB720}" srcOrd="4" destOrd="0" presId="urn:microsoft.com/office/officeart/2008/layout/HorizontalMultiLevelHierarchy"/>
    <dgm:cxn modelId="{EA933C66-85F4-489C-B155-6BD7C274795A}" type="presParOf" srcId="{A0AADDDC-CAF0-4C80-843B-66C8E56AB720}" destId="{C3ED4072-D7B9-493C-AB85-D25CC7990C45}" srcOrd="0" destOrd="0" presId="urn:microsoft.com/office/officeart/2008/layout/HorizontalMultiLevelHierarchy"/>
    <dgm:cxn modelId="{8BC51845-067B-4F9A-807B-C1548670BB68}" type="presParOf" srcId="{D3D6F2C3-96C9-46AE-89EC-1B1F170FCB5F}" destId="{B7FA8D4B-CD64-49CE-992E-2862B7DCB7D6}" srcOrd="5" destOrd="0" presId="urn:microsoft.com/office/officeart/2008/layout/HorizontalMultiLevelHierarchy"/>
    <dgm:cxn modelId="{7D318215-C533-493F-882A-78738B31DE37}" type="presParOf" srcId="{B7FA8D4B-CD64-49CE-992E-2862B7DCB7D6}" destId="{986FCBC5-3F91-4460-B2EF-D4775B176D8B}" srcOrd="0" destOrd="0" presId="urn:microsoft.com/office/officeart/2008/layout/HorizontalMultiLevelHierarchy"/>
    <dgm:cxn modelId="{7787EDAF-77A1-44E9-B4DD-FB585398DCAD}" type="presParOf" srcId="{B7FA8D4B-CD64-49CE-992E-2862B7DCB7D6}" destId="{FD6AD7DC-9428-4188-A172-0597CD70DBAB}" srcOrd="1" destOrd="0" presId="urn:microsoft.com/office/officeart/2008/layout/HorizontalMultiLevelHierarchy"/>
    <dgm:cxn modelId="{1EEA8C70-0CD9-4775-8069-9FE2820E61B1}" type="presParOf" srcId="{D3D6F2C3-96C9-46AE-89EC-1B1F170FCB5F}" destId="{2FDDEB03-EF37-484A-A945-CF772FBD951C}" srcOrd="6" destOrd="0" presId="urn:microsoft.com/office/officeart/2008/layout/HorizontalMultiLevelHierarchy"/>
    <dgm:cxn modelId="{17D3DFE7-2439-47CD-BB34-457C1E29F978}" type="presParOf" srcId="{2FDDEB03-EF37-484A-A945-CF772FBD951C}" destId="{8197B5B7-566B-48E7-B123-36273CE2444E}" srcOrd="0" destOrd="0" presId="urn:microsoft.com/office/officeart/2008/layout/HorizontalMultiLevelHierarchy"/>
    <dgm:cxn modelId="{BBB768AA-6A19-410C-BD18-CAD9A39B680B}" type="presParOf" srcId="{D3D6F2C3-96C9-46AE-89EC-1B1F170FCB5F}" destId="{DC5965CE-1DB7-4B73-A594-9C769F218F35}" srcOrd="7" destOrd="0" presId="urn:microsoft.com/office/officeart/2008/layout/HorizontalMultiLevelHierarchy"/>
    <dgm:cxn modelId="{ED24C9D0-442E-4DA5-A46B-72D005EB9DEC}" type="presParOf" srcId="{DC5965CE-1DB7-4B73-A594-9C769F218F35}" destId="{B33074B6-85D8-4864-BDBB-DE12E34A210E}" srcOrd="0" destOrd="0" presId="urn:microsoft.com/office/officeart/2008/layout/HorizontalMultiLevelHierarchy"/>
    <dgm:cxn modelId="{9454A33A-A093-4635-B042-4F43A6933E7A}" type="presParOf" srcId="{DC5965CE-1DB7-4B73-A594-9C769F218F35}" destId="{D526387B-71AD-4F79-9542-DB73052B924C}" srcOrd="1" destOrd="0" presId="urn:microsoft.com/office/officeart/2008/layout/HorizontalMultiLevelHierarchy"/>
    <dgm:cxn modelId="{172E1CFC-B809-4C8F-971D-A846C16A1474}" type="presParOf" srcId="{8FC5D3D2-80C5-4147-8975-4A6F8BCFBC59}" destId="{DB0ED974-BB0D-40BE-A246-B8DE029EEE8D}" srcOrd="2" destOrd="0" presId="urn:microsoft.com/office/officeart/2008/layout/HorizontalMultiLevelHierarchy"/>
    <dgm:cxn modelId="{6FC768BB-AF2E-4941-8240-52BECB735E9E}" type="presParOf" srcId="{DB0ED974-BB0D-40BE-A246-B8DE029EEE8D}" destId="{97A6B569-ADB9-4E80-8AAB-7AF1CF3D91B3}" srcOrd="0" destOrd="0" presId="urn:microsoft.com/office/officeart/2008/layout/HorizontalMultiLevelHierarchy"/>
    <dgm:cxn modelId="{26404869-2FEE-4E26-9016-E157188B8A0B}" type="presParOf" srcId="{8FC5D3D2-80C5-4147-8975-4A6F8BCFBC59}" destId="{88D94F15-5B29-4978-83F0-56F4B365B30B}" srcOrd="3" destOrd="0" presId="urn:microsoft.com/office/officeart/2008/layout/HorizontalMultiLevelHierarchy"/>
    <dgm:cxn modelId="{D4D3383D-58B2-4575-832E-C1CA5E799E7D}" type="presParOf" srcId="{88D94F15-5B29-4978-83F0-56F4B365B30B}" destId="{FFF9E44B-1E37-486F-BCA7-42287C31AE25}" srcOrd="0" destOrd="0" presId="urn:microsoft.com/office/officeart/2008/layout/HorizontalMultiLevelHierarchy"/>
    <dgm:cxn modelId="{B3854909-C9D0-4734-9BB2-61A005999FF3}" type="presParOf" srcId="{88D94F15-5B29-4978-83F0-56F4B365B30B}" destId="{74CCD529-A559-4F5D-9915-AA87EFE72A83}" srcOrd="1" destOrd="0" presId="urn:microsoft.com/office/officeart/2008/layout/HorizontalMultiLevelHierarchy"/>
    <dgm:cxn modelId="{8D5DA5BA-30E7-4C37-A751-FA7E93797EB5}" type="presParOf" srcId="{74CCD529-A559-4F5D-9915-AA87EFE72A83}" destId="{386BDE01-428A-4C01-AFE5-737ACE41A169}" srcOrd="0" destOrd="0" presId="urn:microsoft.com/office/officeart/2008/layout/HorizontalMultiLevelHierarchy"/>
    <dgm:cxn modelId="{63C0FF23-AF0D-49B9-9AA8-F806E4F7EC41}" type="presParOf" srcId="{386BDE01-428A-4C01-AFE5-737ACE41A169}" destId="{58DDCCE5-5BA3-4DB1-9F85-64B059B486DC}" srcOrd="0" destOrd="0" presId="urn:microsoft.com/office/officeart/2008/layout/HorizontalMultiLevelHierarchy"/>
    <dgm:cxn modelId="{5A15536C-39EA-4B37-A8D5-5A1BF862418E}" type="presParOf" srcId="{74CCD529-A559-4F5D-9915-AA87EFE72A83}" destId="{6F63FAA2-C92F-4643-9048-CAB8C4E5F905}" srcOrd="1" destOrd="0" presId="urn:microsoft.com/office/officeart/2008/layout/HorizontalMultiLevelHierarchy"/>
    <dgm:cxn modelId="{B53540DA-4E72-471F-8F18-F069A1603DBB}" type="presParOf" srcId="{6F63FAA2-C92F-4643-9048-CAB8C4E5F905}" destId="{CD30E20D-62F3-4F7B-B712-D06D1A097DCC}" srcOrd="0" destOrd="0" presId="urn:microsoft.com/office/officeart/2008/layout/HorizontalMultiLevelHierarchy"/>
    <dgm:cxn modelId="{14269618-5585-4CD5-A1CF-8C60389C11AB}" type="presParOf" srcId="{6F63FAA2-C92F-4643-9048-CAB8C4E5F905}" destId="{29C10267-4E09-4228-A284-00B877AE416D}" srcOrd="1" destOrd="0" presId="urn:microsoft.com/office/officeart/2008/layout/HorizontalMultiLevelHierarchy"/>
    <dgm:cxn modelId="{0373862A-4A15-40A0-AFAE-FC16F99D4FF8}" type="presParOf" srcId="{74CCD529-A559-4F5D-9915-AA87EFE72A83}" destId="{6F5F969C-49F8-4F5C-B465-1879386DE070}" srcOrd="2" destOrd="0" presId="urn:microsoft.com/office/officeart/2008/layout/HorizontalMultiLevelHierarchy"/>
    <dgm:cxn modelId="{0C229069-ABCC-496D-902C-708FB61750D6}" type="presParOf" srcId="{6F5F969C-49F8-4F5C-B465-1879386DE070}" destId="{3359B71E-C1E6-465A-8BA2-AB1E58FB798B}" srcOrd="0" destOrd="0" presId="urn:microsoft.com/office/officeart/2008/layout/HorizontalMultiLevelHierarchy"/>
    <dgm:cxn modelId="{25ED17CC-42CA-4BE3-9657-525B3BC6202C}" type="presParOf" srcId="{74CCD529-A559-4F5D-9915-AA87EFE72A83}" destId="{6C71D9AF-AFBC-46D7-804F-DA1CC769E76B}" srcOrd="3" destOrd="0" presId="urn:microsoft.com/office/officeart/2008/layout/HorizontalMultiLevelHierarchy"/>
    <dgm:cxn modelId="{CD08D3A6-C48F-461F-8243-99DB69A1A526}" type="presParOf" srcId="{6C71D9AF-AFBC-46D7-804F-DA1CC769E76B}" destId="{62445E01-FCD5-4040-9101-247A55A3DB01}" srcOrd="0" destOrd="0" presId="urn:microsoft.com/office/officeart/2008/layout/HorizontalMultiLevelHierarchy"/>
    <dgm:cxn modelId="{F6B802B8-8362-4500-9D41-5194432A39AD}" type="presParOf" srcId="{6C71D9AF-AFBC-46D7-804F-DA1CC769E76B}" destId="{11E70790-241C-4696-AFA2-217FDB4CD3D7}" srcOrd="1" destOrd="0" presId="urn:microsoft.com/office/officeart/2008/layout/HorizontalMultiLevelHierarchy"/>
    <dgm:cxn modelId="{BB70E216-C3AE-4FC0-A9EF-48217AE639E3}" type="presParOf" srcId="{74CCD529-A559-4F5D-9915-AA87EFE72A83}" destId="{3308412A-9421-49B4-96A6-848F1CCFDECA}" srcOrd="4" destOrd="0" presId="urn:microsoft.com/office/officeart/2008/layout/HorizontalMultiLevelHierarchy"/>
    <dgm:cxn modelId="{496ADDB4-D6B9-424B-A651-5F7891C996AE}" type="presParOf" srcId="{3308412A-9421-49B4-96A6-848F1CCFDECA}" destId="{F6086F01-2CE2-4F63-A6DB-9A389333A819}" srcOrd="0" destOrd="0" presId="urn:microsoft.com/office/officeart/2008/layout/HorizontalMultiLevelHierarchy"/>
    <dgm:cxn modelId="{11EB2B3F-435F-4A0C-A3B5-6E6C580F2F23}" type="presParOf" srcId="{74CCD529-A559-4F5D-9915-AA87EFE72A83}" destId="{33A9AD3B-38C4-4616-9C2A-D3D22B1999C2}" srcOrd="5" destOrd="0" presId="urn:microsoft.com/office/officeart/2008/layout/HorizontalMultiLevelHierarchy"/>
    <dgm:cxn modelId="{1EFDD993-8A69-4FB9-AEDF-FCEDBD7609BE}" type="presParOf" srcId="{33A9AD3B-38C4-4616-9C2A-D3D22B1999C2}" destId="{31B8DCD8-F9F1-45C9-B21C-CB6141931A30}" srcOrd="0" destOrd="0" presId="urn:microsoft.com/office/officeart/2008/layout/HorizontalMultiLevelHierarchy"/>
    <dgm:cxn modelId="{681246DA-9FC7-4DA0-856C-1FA4E281B720}" type="presParOf" srcId="{33A9AD3B-38C4-4616-9C2A-D3D22B1999C2}" destId="{B0DBAA36-EF95-4831-968A-7145886D05C6}" srcOrd="1" destOrd="0" presId="urn:microsoft.com/office/officeart/2008/layout/HorizontalMultiLevelHierarchy"/>
    <dgm:cxn modelId="{888D0B88-87E7-4A6D-8EE2-87ADDD68EB2D}" type="presParOf" srcId="{74CCD529-A559-4F5D-9915-AA87EFE72A83}" destId="{8724A7F6-1DD8-4DB3-80F7-B9A439CE05FA}" srcOrd="6" destOrd="0" presId="urn:microsoft.com/office/officeart/2008/layout/HorizontalMultiLevelHierarchy"/>
    <dgm:cxn modelId="{124A48E2-33BC-495F-B57C-5E9EF42CBA45}" type="presParOf" srcId="{8724A7F6-1DD8-4DB3-80F7-B9A439CE05FA}" destId="{C631EABF-614D-4E03-B553-2A407210491F}" srcOrd="0" destOrd="0" presId="urn:microsoft.com/office/officeart/2008/layout/HorizontalMultiLevelHierarchy"/>
    <dgm:cxn modelId="{F9B0127C-FD1B-46C5-9299-71C38BD6A880}" type="presParOf" srcId="{74CCD529-A559-4F5D-9915-AA87EFE72A83}" destId="{336959FE-D13C-4371-8736-80812F1E7387}" srcOrd="7" destOrd="0" presId="urn:microsoft.com/office/officeart/2008/layout/HorizontalMultiLevelHierarchy"/>
    <dgm:cxn modelId="{26027DB5-CA87-4C80-860A-47AC53B1F672}" type="presParOf" srcId="{336959FE-D13C-4371-8736-80812F1E7387}" destId="{691701B6-24ED-47BB-94E1-A32CF9E3F469}" srcOrd="0" destOrd="0" presId="urn:microsoft.com/office/officeart/2008/layout/HorizontalMultiLevelHierarchy"/>
    <dgm:cxn modelId="{ACA8FB8F-4BD5-48E9-BFDA-FDF74F6BD37A}" type="presParOf" srcId="{336959FE-D13C-4371-8736-80812F1E7387}" destId="{0106C615-60ED-4331-8C8A-9CCBA7E9F859}" srcOrd="1" destOrd="0" presId="urn:microsoft.com/office/officeart/2008/layout/HorizontalMultiLevelHierarchy"/>
    <dgm:cxn modelId="{FE98F8AD-499E-471D-B4D5-DE40C77386B0}" type="presParOf" srcId="{74CCD529-A559-4F5D-9915-AA87EFE72A83}" destId="{C16A327F-EC8F-4EDC-99C0-1121D9D551F6}" srcOrd="8" destOrd="0" presId="urn:microsoft.com/office/officeart/2008/layout/HorizontalMultiLevelHierarchy"/>
    <dgm:cxn modelId="{5EDE568E-FE30-427A-8CEE-46F6A2FFED0B}" type="presParOf" srcId="{C16A327F-EC8F-4EDC-99C0-1121D9D551F6}" destId="{04165C47-1920-4D1A-946E-2D69027476F5}" srcOrd="0" destOrd="0" presId="urn:microsoft.com/office/officeart/2008/layout/HorizontalMultiLevelHierarchy"/>
    <dgm:cxn modelId="{1F1473D0-0D3F-4D83-B44B-C6020346D8A8}" type="presParOf" srcId="{74CCD529-A559-4F5D-9915-AA87EFE72A83}" destId="{F00E8CA0-94A2-487B-AB57-85D622D5D948}" srcOrd="9" destOrd="0" presId="urn:microsoft.com/office/officeart/2008/layout/HorizontalMultiLevelHierarchy"/>
    <dgm:cxn modelId="{5D8F70A2-C70A-4AD2-9F40-B0FC81A4C1D1}" type="presParOf" srcId="{F00E8CA0-94A2-487B-AB57-85D622D5D948}" destId="{EAD12E60-9211-4486-8491-95DF14CBB506}" srcOrd="0" destOrd="0" presId="urn:microsoft.com/office/officeart/2008/layout/HorizontalMultiLevelHierarchy"/>
    <dgm:cxn modelId="{C85DE432-F612-426A-B4AA-569EE9773E8D}" type="presParOf" srcId="{F00E8CA0-94A2-487B-AB57-85D622D5D948}" destId="{6E1A21D1-A0D2-4E9D-964F-9793F653D05C}" srcOrd="1" destOrd="0" presId="urn:microsoft.com/office/officeart/2008/layout/HorizontalMultiLevelHierarchy"/>
    <dgm:cxn modelId="{28426020-4B24-48DE-9425-7831626994AE}" type="presParOf" srcId="{74CCD529-A559-4F5D-9915-AA87EFE72A83}" destId="{474CA204-5389-48C9-A65F-FB95FF9D4325}" srcOrd="10" destOrd="0" presId="urn:microsoft.com/office/officeart/2008/layout/HorizontalMultiLevelHierarchy"/>
    <dgm:cxn modelId="{0614C010-E961-4547-9EDF-937FC821EA48}" type="presParOf" srcId="{474CA204-5389-48C9-A65F-FB95FF9D4325}" destId="{291ED4E7-C4C9-457F-BA46-EB4EA95223E8}" srcOrd="0" destOrd="0" presId="urn:microsoft.com/office/officeart/2008/layout/HorizontalMultiLevelHierarchy"/>
    <dgm:cxn modelId="{6B9FC9F1-7F2E-4E5E-B00D-81BDC2C26566}" type="presParOf" srcId="{74CCD529-A559-4F5D-9915-AA87EFE72A83}" destId="{D3B7911E-2AE1-4D41-A035-F8964D9741EF}" srcOrd="11" destOrd="0" presId="urn:microsoft.com/office/officeart/2008/layout/HorizontalMultiLevelHierarchy"/>
    <dgm:cxn modelId="{4AE54AEB-67BB-41FB-BF21-62036C60F6E9}" type="presParOf" srcId="{D3B7911E-2AE1-4D41-A035-F8964D9741EF}" destId="{7B499276-CC70-4EBC-AD09-885410CE9CEA}" srcOrd="0" destOrd="0" presId="urn:microsoft.com/office/officeart/2008/layout/HorizontalMultiLevelHierarchy"/>
    <dgm:cxn modelId="{FF81D93A-2D5D-48CB-83C1-ACABE5C0AB1A}" type="presParOf" srcId="{D3B7911E-2AE1-4D41-A035-F8964D9741EF}" destId="{CAFC615E-82D8-4F76-A5F2-0CBEF1301AFC}" srcOrd="1" destOrd="0" presId="urn:microsoft.com/office/officeart/2008/layout/HorizontalMultiLevelHierarchy"/>
    <dgm:cxn modelId="{EB18C46D-C049-4293-9319-4D9BF32597CF}" type="presParOf" srcId="{74CCD529-A559-4F5D-9915-AA87EFE72A83}" destId="{9EEA033B-1749-4DBE-8090-F237C30D85B3}" srcOrd="12" destOrd="0" presId="urn:microsoft.com/office/officeart/2008/layout/HorizontalMultiLevelHierarchy"/>
    <dgm:cxn modelId="{E03DF161-4774-4648-8949-FD0BB6F7B46E}" type="presParOf" srcId="{9EEA033B-1749-4DBE-8090-F237C30D85B3}" destId="{B577FB98-43B9-4180-91D6-960C9160AF93}" srcOrd="0" destOrd="0" presId="urn:microsoft.com/office/officeart/2008/layout/HorizontalMultiLevelHierarchy"/>
    <dgm:cxn modelId="{E1DC301B-4759-4F18-B885-E41AA75187A5}" type="presParOf" srcId="{74CCD529-A559-4F5D-9915-AA87EFE72A83}" destId="{93E35F9C-9B5F-4998-AC80-BD73C0EC8239}" srcOrd="13" destOrd="0" presId="urn:microsoft.com/office/officeart/2008/layout/HorizontalMultiLevelHierarchy"/>
    <dgm:cxn modelId="{3CF71CD8-C85B-4678-8869-8C182843DEB0}" type="presParOf" srcId="{93E35F9C-9B5F-4998-AC80-BD73C0EC8239}" destId="{CCAA6164-FD0F-4112-8779-E248DC64914F}" srcOrd="0" destOrd="0" presId="urn:microsoft.com/office/officeart/2008/layout/HorizontalMultiLevelHierarchy"/>
    <dgm:cxn modelId="{EBCDDEC7-80F9-4593-A8C5-DAB020383127}" type="presParOf" srcId="{93E35F9C-9B5F-4998-AC80-BD73C0EC8239}" destId="{B9DBA95C-6233-466C-BA3E-1573CD4182AE}" srcOrd="1" destOrd="0" presId="urn:microsoft.com/office/officeart/2008/layout/HorizontalMultiLevelHierarchy"/>
    <dgm:cxn modelId="{866592C0-D9EC-4D1B-A0E2-E3EA066AB38B}" type="presParOf" srcId="{8FC5D3D2-80C5-4147-8975-4A6F8BCFBC59}" destId="{0923A501-96B0-42C6-8C0A-B432DB1C2667}" srcOrd="4" destOrd="0" presId="urn:microsoft.com/office/officeart/2008/layout/HorizontalMultiLevelHierarchy"/>
    <dgm:cxn modelId="{5F2C964C-00D7-4923-AE39-35895DE61723}" type="presParOf" srcId="{0923A501-96B0-42C6-8C0A-B432DB1C2667}" destId="{28122191-F06B-45B9-8E2F-8BF83F30AC9F}" srcOrd="0" destOrd="0" presId="urn:microsoft.com/office/officeart/2008/layout/HorizontalMultiLevelHierarchy"/>
    <dgm:cxn modelId="{A7ED6012-3C29-4E05-9C87-CFE71830AF73}" type="presParOf" srcId="{8FC5D3D2-80C5-4147-8975-4A6F8BCFBC59}" destId="{9741807D-755A-485B-8C60-843A2708889A}" srcOrd="5" destOrd="0" presId="urn:microsoft.com/office/officeart/2008/layout/HorizontalMultiLevelHierarchy"/>
    <dgm:cxn modelId="{975FE021-0455-4714-8375-4BBE2515A890}" type="presParOf" srcId="{9741807D-755A-485B-8C60-843A2708889A}" destId="{B08D47C4-60CE-4C83-AA31-5B5A55099A15}" srcOrd="0" destOrd="0" presId="urn:microsoft.com/office/officeart/2008/layout/HorizontalMultiLevelHierarchy"/>
    <dgm:cxn modelId="{30F606FE-289F-45D4-BC64-72FF2B1623C9}" type="presParOf" srcId="{9741807D-755A-485B-8C60-843A2708889A}" destId="{3EDD291B-870F-43C2-A548-3830E0A5D912}" srcOrd="1" destOrd="0" presId="urn:microsoft.com/office/officeart/2008/layout/HorizontalMultiLevelHierarchy"/>
    <dgm:cxn modelId="{055196D4-68F6-4483-86B0-A10FF31FFA9E}" type="presParOf" srcId="{8FC5D3D2-80C5-4147-8975-4A6F8BCFBC59}" destId="{D4DDA8E9-F2F9-41F5-AD87-8D1FF1E69F9B}" srcOrd="6" destOrd="0" presId="urn:microsoft.com/office/officeart/2008/layout/HorizontalMultiLevelHierarchy"/>
    <dgm:cxn modelId="{C56EDEE3-873E-42F2-A8E6-A27A5ECBCE87}" type="presParOf" srcId="{D4DDA8E9-F2F9-41F5-AD87-8D1FF1E69F9B}" destId="{3D7C4706-DC79-4417-8400-AE0B592D50F4}" srcOrd="0" destOrd="0" presId="urn:microsoft.com/office/officeart/2008/layout/HorizontalMultiLevelHierarchy"/>
    <dgm:cxn modelId="{C241A0EA-4044-4EA1-AE3D-866482943550}" type="presParOf" srcId="{8FC5D3D2-80C5-4147-8975-4A6F8BCFBC59}" destId="{A806BC08-1EE3-41B8-8BDC-B4601887939F}" srcOrd="7" destOrd="0" presId="urn:microsoft.com/office/officeart/2008/layout/HorizontalMultiLevelHierarchy"/>
    <dgm:cxn modelId="{1667A972-23DE-4E4C-AA32-93DD38FF64B2}" type="presParOf" srcId="{A806BC08-1EE3-41B8-8BDC-B4601887939F}" destId="{EC3A7A89-D048-4596-BB9D-94610EFABB8D}" srcOrd="0" destOrd="0" presId="urn:microsoft.com/office/officeart/2008/layout/HorizontalMultiLevelHierarchy"/>
    <dgm:cxn modelId="{4F9F48E4-6E1B-4400-B1F4-D590EA9E75A0}" type="presParOf" srcId="{A806BC08-1EE3-41B8-8BDC-B4601887939F}" destId="{47C17FCC-3726-4A54-9D89-7F51BAF35F17}" srcOrd="1" destOrd="0" presId="urn:microsoft.com/office/officeart/2008/layout/HorizontalMultiLevelHierarchy"/>
    <dgm:cxn modelId="{8FEEBC4A-1B7B-4D11-A1EC-E8A0F86EBA60}" type="presParOf" srcId="{47C17FCC-3726-4A54-9D89-7F51BAF35F17}" destId="{6AA329FA-FD28-4D7D-B1B4-911D873967F1}" srcOrd="0" destOrd="0" presId="urn:microsoft.com/office/officeart/2008/layout/HorizontalMultiLevelHierarchy"/>
    <dgm:cxn modelId="{ABCD52E3-EB82-4A17-8E55-770ACC265211}" type="presParOf" srcId="{6AA329FA-FD28-4D7D-B1B4-911D873967F1}" destId="{0AF0BB15-B00B-4A7D-A0E1-1D20FCE1CE0F}" srcOrd="0" destOrd="0" presId="urn:microsoft.com/office/officeart/2008/layout/HorizontalMultiLevelHierarchy"/>
    <dgm:cxn modelId="{888C418E-5A77-4179-B859-25F733E3D56F}" type="presParOf" srcId="{47C17FCC-3726-4A54-9D89-7F51BAF35F17}" destId="{5F2AFCFF-F13B-4B7E-BAEF-65908DD3F26F}" srcOrd="1" destOrd="0" presId="urn:microsoft.com/office/officeart/2008/layout/HorizontalMultiLevelHierarchy"/>
    <dgm:cxn modelId="{0D70901A-E311-44CD-A5A0-2E8F58D99CCF}" type="presParOf" srcId="{5F2AFCFF-F13B-4B7E-BAEF-65908DD3F26F}" destId="{5075E146-6A09-4457-A4EF-192DBE3FCB92}" srcOrd="0" destOrd="0" presId="urn:microsoft.com/office/officeart/2008/layout/HorizontalMultiLevelHierarchy"/>
    <dgm:cxn modelId="{0D4B5EF7-A123-4B0D-A392-6A6644C393B3}" type="presParOf" srcId="{5F2AFCFF-F13B-4B7E-BAEF-65908DD3F26F}" destId="{D0567B95-21EA-4551-9D93-934359416221}" srcOrd="1" destOrd="0" presId="urn:microsoft.com/office/officeart/2008/layout/HorizontalMultiLevelHierarchy"/>
    <dgm:cxn modelId="{51350564-C765-4F1B-99A0-C2DE7CCC2385}" type="presParOf" srcId="{47C17FCC-3726-4A54-9D89-7F51BAF35F17}" destId="{FDD74D94-FE8F-41B1-AD3D-9A20AEEC20D3}" srcOrd="2" destOrd="0" presId="urn:microsoft.com/office/officeart/2008/layout/HorizontalMultiLevelHierarchy"/>
    <dgm:cxn modelId="{2AFDCCB4-28FF-49E3-A015-F872CF5473EF}" type="presParOf" srcId="{FDD74D94-FE8F-41B1-AD3D-9A20AEEC20D3}" destId="{0B84CE92-5EE6-4AD3-9117-444E37795022}" srcOrd="0" destOrd="0" presId="urn:microsoft.com/office/officeart/2008/layout/HorizontalMultiLevelHierarchy"/>
    <dgm:cxn modelId="{3DB7E8B9-218E-4A71-8D57-2FE46CE5D9CC}" type="presParOf" srcId="{47C17FCC-3726-4A54-9D89-7F51BAF35F17}" destId="{A516EC62-17FE-4E84-A57A-C5233405391B}" srcOrd="3" destOrd="0" presId="urn:microsoft.com/office/officeart/2008/layout/HorizontalMultiLevelHierarchy"/>
    <dgm:cxn modelId="{CB9D55B4-43DA-44BC-A0B0-51E579B85FD4}" type="presParOf" srcId="{A516EC62-17FE-4E84-A57A-C5233405391B}" destId="{88DAF9A8-AB5B-4F02-BD10-0E0D2F440490}" srcOrd="0" destOrd="0" presId="urn:microsoft.com/office/officeart/2008/layout/HorizontalMultiLevelHierarchy"/>
    <dgm:cxn modelId="{158212EC-AC0C-4092-A8F8-5B2FBD94937A}" type="presParOf" srcId="{A516EC62-17FE-4E84-A57A-C5233405391B}" destId="{0320C08A-FBE5-4A54-A317-01DD7B0DAA22}" srcOrd="1" destOrd="0" presId="urn:microsoft.com/office/officeart/2008/layout/HorizontalMultiLevelHierarchy"/>
    <dgm:cxn modelId="{F36E6EB9-395B-4144-A3D5-5698A6DDD34D}" type="presParOf" srcId="{47C17FCC-3726-4A54-9D89-7F51BAF35F17}" destId="{063513EE-9FB8-4A80-9AC4-2401C337DEDB}" srcOrd="4" destOrd="0" presId="urn:microsoft.com/office/officeart/2008/layout/HorizontalMultiLevelHierarchy"/>
    <dgm:cxn modelId="{1B8EDB46-C08E-4526-B68C-8EEF95B963A5}" type="presParOf" srcId="{063513EE-9FB8-4A80-9AC4-2401C337DEDB}" destId="{BE2D4D3F-170C-40B7-95D0-C08E41EA66D1}" srcOrd="0" destOrd="0" presId="urn:microsoft.com/office/officeart/2008/layout/HorizontalMultiLevelHierarchy"/>
    <dgm:cxn modelId="{B676BCEB-5F3D-427E-AE3D-FAEAEF234A6C}" type="presParOf" srcId="{47C17FCC-3726-4A54-9D89-7F51BAF35F17}" destId="{85127DC8-4ED1-474C-8D5F-BFBEB1172E87}" srcOrd="5" destOrd="0" presId="urn:microsoft.com/office/officeart/2008/layout/HorizontalMultiLevelHierarchy"/>
    <dgm:cxn modelId="{F28EE31B-500F-4D13-9A44-94F872AD317D}" type="presParOf" srcId="{85127DC8-4ED1-474C-8D5F-BFBEB1172E87}" destId="{3D4D482E-3BBF-4BF2-9DC2-ACA0884C5B62}" srcOrd="0" destOrd="0" presId="urn:microsoft.com/office/officeart/2008/layout/HorizontalMultiLevelHierarchy"/>
    <dgm:cxn modelId="{76CCB081-9E02-4F05-9C8D-CA1824D04509}" type="presParOf" srcId="{85127DC8-4ED1-474C-8D5F-BFBEB1172E87}" destId="{5359980F-CA4F-48FB-833C-60528E874114}" srcOrd="1" destOrd="0" presId="urn:microsoft.com/office/officeart/2008/layout/HorizontalMultiLevelHierarchy"/>
    <dgm:cxn modelId="{2757EB7E-DAB7-4B47-B5BC-F719171AC24E}" type="presParOf" srcId="{47C17FCC-3726-4A54-9D89-7F51BAF35F17}" destId="{03E115D1-EDD4-49FD-BEEA-75A467C4DB10}" srcOrd="6" destOrd="0" presId="urn:microsoft.com/office/officeart/2008/layout/HorizontalMultiLevelHierarchy"/>
    <dgm:cxn modelId="{AB2CAA32-3FCA-4905-B223-9A7A90DE4E56}" type="presParOf" srcId="{03E115D1-EDD4-49FD-BEEA-75A467C4DB10}" destId="{68E2DEA8-6361-4B6D-9049-E1303F01E993}" srcOrd="0" destOrd="0" presId="urn:microsoft.com/office/officeart/2008/layout/HorizontalMultiLevelHierarchy"/>
    <dgm:cxn modelId="{B0CA07A1-A4B9-413B-9ADC-623147DF269A}" type="presParOf" srcId="{47C17FCC-3726-4A54-9D89-7F51BAF35F17}" destId="{89D485FE-2D32-4A1F-AD72-90FE21D57D1B}" srcOrd="7" destOrd="0" presId="urn:microsoft.com/office/officeart/2008/layout/HorizontalMultiLevelHierarchy"/>
    <dgm:cxn modelId="{C753F1DC-51B1-4C05-90CD-D8351AD2CB71}" type="presParOf" srcId="{89D485FE-2D32-4A1F-AD72-90FE21D57D1B}" destId="{4BFACC70-DA8D-4854-AD98-010DF58A5B30}" srcOrd="0" destOrd="0" presId="urn:microsoft.com/office/officeart/2008/layout/HorizontalMultiLevelHierarchy"/>
    <dgm:cxn modelId="{FB0A3683-0F87-4F5B-B160-82B48FB09DA1}" type="presParOf" srcId="{89D485FE-2D32-4A1F-AD72-90FE21D57D1B}" destId="{38AFE70F-FAEC-4734-BDDD-776BB1769FE9}" srcOrd="1" destOrd="0" presId="urn:microsoft.com/office/officeart/2008/layout/HorizontalMultiLevelHierarchy"/>
    <dgm:cxn modelId="{AFAD171E-1D43-40A9-8F9A-7601524E5AB3}" type="presParOf" srcId="{8FC5D3D2-80C5-4147-8975-4A6F8BCFBC59}" destId="{EDC441A3-7841-45C7-B7B6-B6901AF88B08}" srcOrd="8" destOrd="0" presId="urn:microsoft.com/office/officeart/2008/layout/HorizontalMultiLevelHierarchy"/>
    <dgm:cxn modelId="{C0F4C4FF-F79A-4E59-ABCB-C72BE96B6AC3}" type="presParOf" srcId="{EDC441A3-7841-45C7-B7B6-B6901AF88B08}" destId="{DE2739E4-7963-49C4-A13E-A78143F81863}" srcOrd="0" destOrd="0" presId="urn:microsoft.com/office/officeart/2008/layout/HorizontalMultiLevelHierarchy"/>
    <dgm:cxn modelId="{FAA1B5B5-7D6F-4719-9909-2986C91CCB3E}" type="presParOf" srcId="{8FC5D3D2-80C5-4147-8975-4A6F8BCFBC59}" destId="{39CD10D3-8911-4569-B836-C28A0ECC74BA}" srcOrd="9" destOrd="0" presId="urn:microsoft.com/office/officeart/2008/layout/HorizontalMultiLevelHierarchy"/>
    <dgm:cxn modelId="{36064B87-3918-478C-A72D-2C8034617571}" type="presParOf" srcId="{39CD10D3-8911-4569-B836-C28A0ECC74BA}" destId="{4A7E791F-160A-437D-A9C8-313AD5A8836F}" srcOrd="0" destOrd="0" presId="urn:microsoft.com/office/officeart/2008/layout/HorizontalMultiLevelHierarchy"/>
    <dgm:cxn modelId="{C173BFC0-5F08-42F2-B606-A4B0806BB9F4}" type="presParOf" srcId="{39CD10D3-8911-4569-B836-C28A0ECC74BA}" destId="{717CC1D1-C50C-46FB-A27C-8386A0CAB5D9}" srcOrd="1" destOrd="0" presId="urn:microsoft.com/office/officeart/2008/layout/HorizontalMultiLevelHierarchy"/>
    <dgm:cxn modelId="{C719A7B3-F16D-4050-8E25-27E093D8ADDF}" type="presParOf" srcId="{717CC1D1-C50C-46FB-A27C-8386A0CAB5D9}" destId="{283BF247-CDF4-4B8F-A66B-0CE8C82E7C80}" srcOrd="0" destOrd="0" presId="urn:microsoft.com/office/officeart/2008/layout/HorizontalMultiLevelHierarchy"/>
    <dgm:cxn modelId="{CC58B46D-5F88-4453-A1B2-83F369F91C09}" type="presParOf" srcId="{283BF247-CDF4-4B8F-A66B-0CE8C82E7C80}" destId="{C87C6DBA-0DBD-429B-885A-99FB97BF13CD}" srcOrd="0" destOrd="0" presId="urn:microsoft.com/office/officeart/2008/layout/HorizontalMultiLevelHierarchy"/>
    <dgm:cxn modelId="{44F1A6CB-4A72-4CC3-ACA8-C56D791B155F}" type="presParOf" srcId="{717CC1D1-C50C-46FB-A27C-8386A0CAB5D9}" destId="{DCBF77BA-93F3-4CBB-952C-7056F7DCA83D}" srcOrd="1" destOrd="0" presId="urn:microsoft.com/office/officeart/2008/layout/HorizontalMultiLevelHierarchy"/>
    <dgm:cxn modelId="{39D89E50-5D6C-4010-9A1F-A8ACABC5AC81}" type="presParOf" srcId="{DCBF77BA-93F3-4CBB-952C-7056F7DCA83D}" destId="{128B626B-0F30-4A6E-80F7-9853D8A08529}" srcOrd="0" destOrd="0" presId="urn:microsoft.com/office/officeart/2008/layout/HorizontalMultiLevelHierarchy"/>
    <dgm:cxn modelId="{7AD05B72-0369-483D-BEF6-460F19C82CCD}" type="presParOf" srcId="{DCBF77BA-93F3-4CBB-952C-7056F7DCA83D}" destId="{7B57582E-5379-44BA-9132-B82E301BB2C2}" srcOrd="1" destOrd="0" presId="urn:microsoft.com/office/officeart/2008/layout/HorizontalMultiLevelHierarchy"/>
    <dgm:cxn modelId="{B5A6B1FC-FF2E-488C-8B0A-26B1223C5BEA}" type="presParOf" srcId="{7B57582E-5379-44BA-9132-B82E301BB2C2}" destId="{DE20B29C-E754-42D6-82DE-F872F9486009}" srcOrd="0" destOrd="0" presId="urn:microsoft.com/office/officeart/2008/layout/HorizontalMultiLevelHierarchy"/>
    <dgm:cxn modelId="{F2C79C7C-C2C0-44F3-82A7-C3CDC8D5E30F}" type="presParOf" srcId="{DE20B29C-E754-42D6-82DE-F872F9486009}" destId="{A369DE6B-D6A4-4E6C-B3A0-0A6305E1A4F9}" srcOrd="0" destOrd="0" presId="urn:microsoft.com/office/officeart/2008/layout/HorizontalMultiLevelHierarchy"/>
    <dgm:cxn modelId="{7002B5F1-CD68-465C-96B0-D2659F6079D1}" type="presParOf" srcId="{7B57582E-5379-44BA-9132-B82E301BB2C2}" destId="{B42F776A-9D47-450D-A3C8-523FE22279E5}" srcOrd="1" destOrd="0" presId="urn:microsoft.com/office/officeart/2008/layout/HorizontalMultiLevelHierarchy"/>
    <dgm:cxn modelId="{224C810E-D054-4F2E-98E2-2D389F5D2ED0}" type="presParOf" srcId="{B42F776A-9D47-450D-A3C8-523FE22279E5}" destId="{E48572A0-1A2A-4500-9FCB-250500ADE26C}" srcOrd="0" destOrd="0" presId="urn:microsoft.com/office/officeart/2008/layout/HorizontalMultiLevelHierarchy"/>
    <dgm:cxn modelId="{26E3E64B-12BD-40F1-A1F8-493CA67D9D42}" type="presParOf" srcId="{B42F776A-9D47-450D-A3C8-523FE22279E5}" destId="{5A024B55-FA9F-4E1C-8849-99DBFA24C44C}" srcOrd="1" destOrd="0" presId="urn:microsoft.com/office/officeart/2008/layout/HorizontalMultiLevelHierarchy"/>
    <dgm:cxn modelId="{AB2F47BB-7CD0-4D00-BAD7-8CE7FE298AC8}" type="presParOf" srcId="{717CC1D1-C50C-46FB-A27C-8386A0CAB5D9}" destId="{661A4E2B-2DB5-4422-A088-4CD6A391439D}" srcOrd="2" destOrd="0" presId="urn:microsoft.com/office/officeart/2008/layout/HorizontalMultiLevelHierarchy"/>
    <dgm:cxn modelId="{E60A28C0-8EDA-48B0-B7D3-28DFBA214617}" type="presParOf" srcId="{661A4E2B-2DB5-4422-A088-4CD6A391439D}" destId="{8E9DE963-9D2B-44DB-8FA9-E36393BF7DEC}" srcOrd="0" destOrd="0" presId="urn:microsoft.com/office/officeart/2008/layout/HorizontalMultiLevelHierarchy"/>
    <dgm:cxn modelId="{750BC791-8EE7-454E-9C22-62AB1FBE3CDE}" type="presParOf" srcId="{717CC1D1-C50C-46FB-A27C-8386A0CAB5D9}" destId="{59E916CA-56B9-41BA-978A-2382E023B716}" srcOrd="3" destOrd="0" presId="urn:microsoft.com/office/officeart/2008/layout/HorizontalMultiLevelHierarchy"/>
    <dgm:cxn modelId="{596381B7-2761-41BD-A64E-FE15F5FA9475}" type="presParOf" srcId="{59E916CA-56B9-41BA-978A-2382E023B716}" destId="{5D477E78-D2FF-483B-9B9E-C42026BE5F55}" srcOrd="0" destOrd="0" presId="urn:microsoft.com/office/officeart/2008/layout/HorizontalMultiLevelHierarchy"/>
    <dgm:cxn modelId="{1BE83507-244F-486F-B639-2EA96C6DD110}" type="presParOf" srcId="{59E916CA-56B9-41BA-978A-2382E023B716}" destId="{C144FE2C-83DA-47B4-963D-686F7EA84300}" srcOrd="1" destOrd="0" presId="urn:microsoft.com/office/officeart/2008/layout/HorizontalMultiLevelHierarchy"/>
    <dgm:cxn modelId="{C9CDFB7F-45DB-4805-A95D-56798B27DD21}" type="presParOf" srcId="{8FC5D3D2-80C5-4147-8975-4A6F8BCFBC59}" destId="{361918AB-0E5A-4507-8849-E1C56C6A3938}" srcOrd="10" destOrd="0" presId="urn:microsoft.com/office/officeart/2008/layout/HorizontalMultiLevelHierarchy"/>
    <dgm:cxn modelId="{9069C20A-94CF-49AA-84A9-4D209F58B461}" type="presParOf" srcId="{361918AB-0E5A-4507-8849-E1C56C6A3938}" destId="{C3792EE3-6BEE-43F6-BAF5-E8ACA0791E2D}" srcOrd="0" destOrd="0" presId="urn:microsoft.com/office/officeart/2008/layout/HorizontalMultiLevelHierarchy"/>
    <dgm:cxn modelId="{D5FBBC18-CD6F-4CA9-8F2A-A51C6A2D867A}" type="presParOf" srcId="{8FC5D3D2-80C5-4147-8975-4A6F8BCFBC59}" destId="{78853374-8802-49E5-B344-37680795939E}" srcOrd="11" destOrd="0" presId="urn:microsoft.com/office/officeart/2008/layout/HorizontalMultiLevelHierarchy"/>
    <dgm:cxn modelId="{647471C9-01C0-424C-A156-BA1F012083EB}" type="presParOf" srcId="{78853374-8802-49E5-B344-37680795939E}" destId="{B87192C5-49EE-4534-8D4E-864B38F5AF3D}" srcOrd="0" destOrd="0" presId="urn:microsoft.com/office/officeart/2008/layout/HorizontalMultiLevelHierarchy"/>
    <dgm:cxn modelId="{93EEE63B-48C7-48A4-B193-A2840A7BA3C7}" type="presParOf" srcId="{78853374-8802-49E5-B344-37680795939E}" destId="{625776B3-AB0E-4CE5-A484-B0BA665E8130}" srcOrd="1" destOrd="0" presId="urn:microsoft.com/office/officeart/2008/layout/HorizontalMultiLevelHierarchy"/>
    <dgm:cxn modelId="{AA29EEF1-453F-4F01-B5FA-E1277646BDBC}" type="presParOf" srcId="{8FC5D3D2-80C5-4147-8975-4A6F8BCFBC59}" destId="{0D11FECF-6674-4C68-AD26-33338D4896C8}" srcOrd="12" destOrd="0" presId="urn:microsoft.com/office/officeart/2008/layout/HorizontalMultiLevelHierarchy"/>
    <dgm:cxn modelId="{9CF34390-4AA6-4E7B-A993-34D8C2C4AD93}" type="presParOf" srcId="{0D11FECF-6674-4C68-AD26-33338D4896C8}" destId="{473985BF-C0F4-4A5E-B14F-61F811595A27}" srcOrd="0" destOrd="0" presId="urn:microsoft.com/office/officeart/2008/layout/HorizontalMultiLevelHierarchy"/>
    <dgm:cxn modelId="{074F0870-885F-4101-A5DF-0F8B84632722}" type="presParOf" srcId="{8FC5D3D2-80C5-4147-8975-4A6F8BCFBC59}" destId="{A01E0543-B24A-4C3D-BBB2-83BCD1324864}" srcOrd="13" destOrd="0" presId="urn:microsoft.com/office/officeart/2008/layout/HorizontalMultiLevelHierarchy"/>
    <dgm:cxn modelId="{1DFAD790-A4C9-4217-808D-A83A8AB1FBE3}" type="presParOf" srcId="{A01E0543-B24A-4C3D-BBB2-83BCD1324864}" destId="{82CD663D-B774-4A25-BE39-321232E4A526}" srcOrd="0" destOrd="0" presId="urn:microsoft.com/office/officeart/2008/layout/HorizontalMultiLevelHierarchy"/>
    <dgm:cxn modelId="{1DAACE2C-6368-41C1-BEBA-9420236EBC8B}" type="presParOf" srcId="{A01E0543-B24A-4C3D-BBB2-83BCD1324864}" destId="{E1BCF464-A24C-486C-9133-19DEDC38877E}" srcOrd="1" destOrd="0" presId="urn:microsoft.com/office/officeart/2008/layout/HorizontalMultiLevelHierarchy"/>
    <dgm:cxn modelId="{981092F0-C1A3-401A-B259-1D03343F471E}" type="presParOf" srcId="{8FC5D3D2-80C5-4147-8975-4A6F8BCFBC59}" destId="{B764D355-E70E-48DF-9D01-08A1BB2DAD31}" srcOrd="14" destOrd="0" presId="urn:microsoft.com/office/officeart/2008/layout/HorizontalMultiLevelHierarchy"/>
    <dgm:cxn modelId="{4CC5C7EF-C1DF-4836-8702-B1F6F6B03C49}" type="presParOf" srcId="{B764D355-E70E-48DF-9D01-08A1BB2DAD31}" destId="{09745988-976E-449A-BA74-171E9BA1EEE1}" srcOrd="0" destOrd="0" presId="urn:microsoft.com/office/officeart/2008/layout/HorizontalMultiLevelHierarchy"/>
    <dgm:cxn modelId="{CEBDAB62-2658-4218-971C-C522A5E27B84}" type="presParOf" srcId="{8FC5D3D2-80C5-4147-8975-4A6F8BCFBC59}" destId="{288EEAF1-F6C7-4B42-9189-B7BD09C30B4B}" srcOrd="15" destOrd="0" presId="urn:microsoft.com/office/officeart/2008/layout/HorizontalMultiLevelHierarchy"/>
    <dgm:cxn modelId="{F28AEFC3-B913-430E-8E71-3A1A935FDABB}" type="presParOf" srcId="{288EEAF1-F6C7-4B42-9189-B7BD09C30B4B}" destId="{06FA29A7-C0FD-4805-9803-6C497C8D72C6}" srcOrd="0" destOrd="0" presId="urn:microsoft.com/office/officeart/2008/layout/HorizontalMultiLevelHierarchy"/>
    <dgm:cxn modelId="{0D9CA743-16C0-45B5-B087-5FF771A4F430}" type="presParOf" srcId="{288EEAF1-F6C7-4B42-9189-B7BD09C30B4B}" destId="{4BA66164-2DA5-4018-B9D8-B176097699B3}" srcOrd="1" destOrd="0" presId="urn:microsoft.com/office/officeart/2008/layout/HorizontalMultiLevelHierarchy"/>
    <dgm:cxn modelId="{1D5D53AF-2B94-4871-BB8C-462CE201CF20}" type="presParOf" srcId="{4BA66164-2DA5-4018-B9D8-B176097699B3}" destId="{16DB1438-F1E9-4F1C-9558-15B4913EB414}" srcOrd="0" destOrd="0" presId="urn:microsoft.com/office/officeart/2008/layout/HorizontalMultiLevelHierarchy"/>
    <dgm:cxn modelId="{A6267EC0-41E0-4CBE-8108-7D44F2EF4157}" type="presParOf" srcId="{16DB1438-F1E9-4F1C-9558-15B4913EB414}" destId="{62BFFB4F-BEDE-4BEE-B4AC-A47DAA50909F}" srcOrd="0" destOrd="0" presId="urn:microsoft.com/office/officeart/2008/layout/HorizontalMultiLevelHierarchy"/>
    <dgm:cxn modelId="{C15DBD01-337E-4D11-B0B6-61B4018C8DB7}" type="presParOf" srcId="{4BA66164-2DA5-4018-B9D8-B176097699B3}" destId="{BF9BCE0D-15E6-4D94-8A84-3301F789E59C}" srcOrd="1" destOrd="0" presId="urn:microsoft.com/office/officeart/2008/layout/HorizontalMultiLevelHierarchy"/>
    <dgm:cxn modelId="{F5DDEA7D-F5E2-42F6-81B3-9BCF1AAB4072}" type="presParOf" srcId="{BF9BCE0D-15E6-4D94-8A84-3301F789E59C}" destId="{1E59B9F7-1995-467F-BB13-D8DA871B415F}" srcOrd="0" destOrd="0" presId="urn:microsoft.com/office/officeart/2008/layout/HorizontalMultiLevelHierarchy"/>
    <dgm:cxn modelId="{9B38DCC3-F8D2-4AFD-A56B-B5F25871EB75}" type="presParOf" srcId="{BF9BCE0D-15E6-4D94-8A84-3301F789E59C}" destId="{E566D0E2-0B95-4661-BD71-9D3FBDC81831}" srcOrd="1" destOrd="0" presId="urn:microsoft.com/office/officeart/2008/layout/HorizontalMultiLevelHierarchy"/>
    <dgm:cxn modelId="{D29A55FC-FB61-4A65-935B-DC4037E2CF87}" type="presParOf" srcId="{4BA66164-2DA5-4018-B9D8-B176097699B3}" destId="{991C4AD4-5A30-4AE6-AAF6-54A378D3FC14}" srcOrd="2" destOrd="0" presId="urn:microsoft.com/office/officeart/2008/layout/HorizontalMultiLevelHierarchy"/>
    <dgm:cxn modelId="{5B41110F-5AE6-4D3D-BBF3-598C61E1DE53}" type="presParOf" srcId="{991C4AD4-5A30-4AE6-AAF6-54A378D3FC14}" destId="{42772C43-F7E8-4AC3-B77F-43C43C72CC7F}" srcOrd="0" destOrd="0" presId="urn:microsoft.com/office/officeart/2008/layout/HorizontalMultiLevelHierarchy"/>
    <dgm:cxn modelId="{5F9CECC7-9648-4CC6-AD25-9F7E8A3DFAFA}" type="presParOf" srcId="{4BA66164-2DA5-4018-B9D8-B176097699B3}" destId="{7A1AA03C-D25B-4A7E-9545-EA67A623D86D}" srcOrd="3" destOrd="0" presId="urn:microsoft.com/office/officeart/2008/layout/HorizontalMultiLevelHierarchy"/>
    <dgm:cxn modelId="{F90CE6CD-2512-4353-9C2F-0E21E467FDF7}" type="presParOf" srcId="{7A1AA03C-D25B-4A7E-9545-EA67A623D86D}" destId="{1195ABE3-F8E0-4B6D-BC1D-7CD1E9DD05F5}" srcOrd="0" destOrd="0" presId="urn:microsoft.com/office/officeart/2008/layout/HorizontalMultiLevelHierarchy"/>
    <dgm:cxn modelId="{580E6FBD-14B3-4257-B2B0-3088BCABC7F6}" type="presParOf" srcId="{7A1AA03C-D25B-4A7E-9545-EA67A623D86D}" destId="{4CC425B5-E819-427D-BC3E-16DBC7CCB925}" srcOrd="1" destOrd="0" presId="urn:microsoft.com/office/officeart/2008/layout/HorizontalMultiLevelHierarchy"/>
    <dgm:cxn modelId="{CC9A8659-3E35-4C07-83C3-CEF2B3D6A93B}" type="presParOf" srcId="{4BA66164-2DA5-4018-B9D8-B176097699B3}" destId="{06B4CDA8-BE30-48E6-99F4-9E86FD372BEE}" srcOrd="4" destOrd="0" presId="urn:microsoft.com/office/officeart/2008/layout/HorizontalMultiLevelHierarchy"/>
    <dgm:cxn modelId="{29747276-7715-4784-979C-F4D9B1B208C5}" type="presParOf" srcId="{06B4CDA8-BE30-48E6-99F4-9E86FD372BEE}" destId="{4500AC87-0571-435B-A99E-68B286A09910}" srcOrd="0" destOrd="0" presId="urn:microsoft.com/office/officeart/2008/layout/HorizontalMultiLevelHierarchy"/>
    <dgm:cxn modelId="{ACC3C4D6-072F-4897-BBD3-263EBA5C37AB}" type="presParOf" srcId="{4BA66164-2DA5-4018-B9D8-B176097699B3}" destId="{E5DF2046-849D-4DC7-9D78-AD25885E77F3}" srcOrd="5" destOrd="0" presId="urn:microsoft.com/office/officeart/2008/layout/HorizontalMultiLevelHierarchy"/>
    <dgm:cxn modelId="{A3BCF84B-2394-4147-A615-FB443E3600C9}" type="presParOf" srcId="{E5DF2046-849D-4DC7-9D78-AD25885E77F3}" destId="{D494133A-EF48-4082-85E2-7EE3061D60AD}" srcOrd="0" destOrd="0" presId="urn:microsoft.com/office/officeart/2008/layout/HorizontalMultiLevelHierarchy"/>
    <dgm:cxn modelId="{B6A22023-DC74-4EAA-BAAA-EDB6AD4BD3E7}" type="presParOf" srcId="{E5DF2046-849D-4DC7-9D78-AD25885E77F3}" destId="{E0558EC2-08EB-4B93-A1D0-A441F64DE1DD}" srcOrd="1" destOrd="0" presId="urn:microsoft.com/office/officeart/2008/layout/HorizontalMultiLevelHierarchy"/>
    <dgm:cxn modelId="{9F0F407E-2DE1-4F2D-9606-1FAC18C03D21}" type="presParOf" srcId="{118C2E8B-E35D-4D56-969C-B82AE059D293}" destId="{5356D655-B03E-4766-B0DD-665DB731E052}" srcOrd="2" destOrd="0" presId="urn:microsoft.com/office/officeart/2008/layout/HorizontalMultiLevelHierarchy"/>
    <dgm:cxn modelId="{C6B7E306-8035-4AC9-9AFD-732311716868}" type="presParOf" srcId="{5356D655-B03E-4766-B0DD-665DB731E052}" destId="{A850749A-1C24-466F-9A54-ECC0178663F6}" srcOrd="0" destOrd="0" presId="urn:microsoft.com/office/officeart/2008/layout/HorizontalMultiLevelHierarchy"/>
    <dgm:cxn modelId="{8C107064-B041-4850-A715-5A86C0BF61C3}" type="presParOf" srcId="{118C2E8B-E35D-4D56-969C-B82AE059D293}" destId="{09CF32AF-6634-4F30-B6FA-7C771D4E50AB}" srcOrd="3" destOrd="0" presId="urn:microsoft.com/office/officeart/2008/layout/HorizontalMultiLevelHierarchy"/>
    <dgm:cxn modelId="{AD5EFEC0-13B4-443B-98F2-12A4F3EFA8CC}" type="presParOf" srcId="{09CF32AF-6634-4F30-B6FA-7C771D4E50AB}" destId="{A334B575-A58B-4D95-A525-4A027E23CC2C}" srcOrd="0" destOrd="0" presId="urn:microsoft.com/office/officeart/2008/layout/HorizontalMultiLevelHierarchy"/>
    <dgm:cxn modelId="{265DB5BB-42D3-4D31-885D-2B7ECE12A232}" type="presParOf" srcId="{09CF32AF-6634-4F30-B6FA-7C771D4E50AB}" destId="{4E248638-3125-43FD-9F63-1046DAD0389F}" srcOrd="1" destOrd="0" presId="urn:microsoft.com/office/officeart/2008/layout/HorizontalMultiLevelHierarchy"/>
    <dgm:cxn modelId="{6FAB590D-EA88-4454-98F1-6EC831E4013C}" type="presParOf" srcId="{4E248638-3125-43FD-9F63-1046DAD0389F}" destId="{FB99582E-02BA-4CC5-AF47-F4AF02711F4C}" srcOrd="0" destOrd="0" presId="urn:microsoft.com/office/officeart/2008/layout/HorizontalMultiLevelHierarchy"/>
    <dgm:cxn modelId="{E7F79BF5-4687-476E-A143-1925198F44B6}" type="presParOf" srcId="{FB99582E-02BA-4CC5-AF47-F4AF02711F4C}" destId="{F623F3BC-C9DB-422F-B490-CFB8A8BCFE2C}" srcOrd="0" destOrd="0" presId="urn:microsoft.com/office/officeart/2008/layout/HorizontalMultiLevelHierarchy"/>
    <dgm:cxn modelId="{2BA026D0-A39F-4C08-BF61-6474DCC1443B}" type="presParOf" srcId="{4E248638-3125-43FD-9F63-1046DAD0389F}" destId="{0AA6B1C7-1E74-492F-9F16-55EE0609B324}" srcOrd="1" destOrd="0" presId="urn:microsoft.com/office/officeart/2008/layout/HorizontalMultiLevelHierarchy"/>
    <dgm:cxn modelId="{0A094EFB-8FA7-4D54-9A6C-8D7D743BD1AF}" type="presParOf" srcId="{0AA6B1C7-1E74-492F-9F16-55EE0609B324}" destId="{D07DF799-E33B-42FA-A4FF-02CF213921B4}" srcOrd="0" destOrd="0" presId="urn:microsoft.com/office/officeart/2008/layout/HorizontalMultiLevelHierarchy"/>
    <dgm:cxn modelId="{5A4F5600-F7BB-4365-B88B-1877D32F341F}" type="presParOf" srcId="{0AA6B1C7-1E74-492F-9F16-55EE0609B324}" destId="{648BEDA2-77D2-4053-8887-C9B1714C2EE2}" srcOrd="1" destOrd="0" presId="urn:microsoft.com/office/officeart/2008/layout/HorizontalMultiLevelHierarchy"/>
    <dgm:cxn modelId="{C6FF0E06-D6D2-4EE2-B86F-1557CD1E7BBB}" type="presParOf" srcId="{4E248638-3125-43FD-9F63-1046DAD0389F}" destId="{69AD7811-FBFA-47C8-9BB5-609C93AAE77B}" srcOrd="2" destOrd="0" presId="urn:microsoft.com/office/officeart/2008/layout/HorizontalMultiLevelHierarchy"/>
    <dgm:cxn modelId="{2B57610B-5C03-448D-9027-2080C31B1182}" type="presParOf" srcId="{69AD7811-FBFA-47C8-9BB5-609C93AAE77B}" destId="{63CBC3CD-FF3B-4EAA-AACB-50A2EAF6C154}" srcOrd="0" destOrd="0" presId="urn:microsoft.com/office/officeart/2008/layout/HorizontalMultiLevelHierarchy"/>
    <dgm:cxn modelId="{C0AF40C1-9A6E-41AE-A85C-D0E92A667244}" type="presParOf" srcId="{4E248638-3125-43FD-9F63-1046DAD0389F}" destId="{9435D626-BD32-41FD-B764-3791D31D2791}" srcOrd="3" destOrd="0" presId="urn:microsoft.com/office/officeart/2008/layout/HorizontalMultiLevelHierarchy"/>
    <dgm:cxn modelId="{44BBF014-2AE1-473C-BAAE-C51EEE384BFF}" type="presParOf" srcId="{9435D626-BD32-41FD-B764-3791D31D2791}" destId="{425A61A3-460B-42D9-85B9-9DAFCFCF3B10}" srcOrd="0" destOrd="0" presId="urn:microsoft.com/office/officeart/2008/layout/HorizontalMultiLevelHierarchy"/>
    <dgm:cxn modelId="{72D80398-C6CF-4FAE-B398-1CA87F163880}" type="presParOf" srcId="{9435D626-BD32-41FD-B764-3791D31D2791}" destId="{9E3E2F49-B7EA-41F7-8AC0-1406DD9D3E1C}" srcOrd="1" destOrd="0" presId="urn:microsoft.com/office/officeart/2008/layout/HorizontalMultiLevelHierarchy"/>
    <dgm:cxn modelId="{75F493F0-A16C-4DBB-91AF-4EC6D6193339}" type="presParOf" srcId="{4E248638-3125-43FD-9F63-1046DAD0389F}" destId="{7915383C-3D4E-4335-8556-E52293DDE260}" srcOrd="4" destOrd="0" presId="urn:microsoft.com/office/officeart/2008/layout/HorizontalMultiLevelHierarchy"/>
    <dgm:cxn modelId="{22288C4E-53A7-479C-A98D-C5F3C272DE76}" type="presParOf" srcId="{7915383C-3D4E-4335-8556-E52293DDE260}" destId="{496C3BD9-E0E1-42C1-9717-2A8D449FFBC7}" srcOrd="0" destOrd="0" presId="urn:microsoft.com/office/officeart/2008/layout/HorizontalMultiLevelHierarchy"/>
    <dgm:cxn modelId="{A39E51FE-8FBC-4A9F-9469-4EF0139DD93F}" type="presParOf" srcId="{4E248638-3125-43FD-9F63-1046DAD0389F}" destId="{3E4AD4A4-70DB-43D4-9E05-BD5A62C73CC5}" srcOrd="5" destOrd="0" presId="urn:microsoft.com/office/officeart/2008/layout/HorizontalMultiLevelHierarchy"/>
    <dgm:cxn modelId="{A9D653E7-6E23-4C61-8FE5-1E05AB9F2115}" type="presParOf" srcId="{3E4AD4A4-70DB-43D4-9E05-BD5A62C73CC5}" destId="{3B88F133-64BB-4736-8472-1E1542EE1C16}" srcOrd="0" destOrd="0" presId="urn:microsoft.com/office/officeart/2008/layout/HorizontalMultiLevelHierarchy"/>
    <dgm:cxn modelId="{1C2CDBA1-B28E-423A-B155-EFF8C4F42BE2}" type="presParOf" srcId="{3E4AD4A4-70DB-43D4-9E05-BD5A62C73CC5}" destId="{7FCC2E75-ECDE-4968-BAB0-6FD6B49D7152}" srcOrd="1" destOrd="0" presId="urn:microsoft.com/office/officeart/2008/layout/HorizontalMultiLevelHierarchy"/>
    <dgm:cxn modelId="{1F9D2172-6682-4D0D-A583-22D423075E17}" type="presParOf" srcId="{7FCC2E75-ECDE-4968-BAB0-6FD6B49D7152}" destId="{993E0AC6-E3DE-4FCD-9A86-E58093F67B86}" srcOrd="0" destOrd="0" presId="urn:microsoft.com/office/officeart/2008/layout/HorizontalMultiLevelHierarchy"/>
    <dgm:cxn modelId="{5032C14A-14D4-4D1E-8267-BD0988C41A4F}" type="presParOf" srcId="{993E0AC6-E3DE-4FCD-9A86-E58093F67B86}" destId="{55F3B64A-0907-4F77-AAC2-949DD0D99623}" srcOrd="0" destOrd="0" presId="urn:microsoft.com/office/officeart/2008/layout/HorizontalMultiLevelHierarchy"/>
    <dgm:cxn modelId="{E6EAF993-8FF5-4972-B090-E869DE3A71ED}" type="presParOf" srcId="{7FCC2E75-ECDE-4968-BAB0-6FD6B49D7152}" destId="{7CA9F6A0-FFD5-486D-B36F-28976BB84A84}" srcOrd="1" destOrd="0" presId="urn:microsoft.com/office/officeart/2008/layout/HorizontalMultiLevelHierarchy"/>
    <dgm:cxn modelId="{300B4F21-4BE4-4209-9E50-5CCAF9F354F4}" type="presParOf" srcId="{7CA9F6A0-FFD5-486D-B36F-28976BB84A84}" destId="{009ACCE6-2C00-4109-A90A-D87C2D22511A}" srcOrd="0" destOrd="0" presId="urn:microsoft.com/office/officeart/2008/layout/HorizontalMultiLevelHierarchy"/>
    <dgm:cxn modelId="{14FA84C8-11C1-42A4-9858-70F50889FB5E}" type="presParOf" srcId="{7CA9F6A0-FFD5-486D-B36F-28976BB84A84}" destId="{018591F3-7EAF-4950-8EF4-6DE3DE66C10B}" srcOrd="1" destOrd="0" presId="urn:microsoft.com/office/officeart/2008/layout/HorizontalMultiLevelHierarchy"/>
    <dgm:cxn modelId="{E48B6389-5C9F-44F9-9799-8551CD7FEE49}" type="presParOf" srcId="{7FCC2E75-ECDE-4968-BAB0-6FD6B49D7152}" destId="{F1715CF3-C075-46AD-AD93-D99911B25649}" srcOrd="2" destOrd="0" presId="urn:microsoft.com/office/officeart/2008/layout/HorizontalMultiLevelHierarchy"/>
    <dgm:cxn modelId="{7C2DC43D-7711-4280-B79D-03B885377E17}" type="presParOf" srcId="{F1715CF3-C075-46AD-AD93-D99911B25649}" destId="{EB92B4A4-7C3F-4EDF-BDB7-ABCE0F376B99}" srcOrd="0" destOrd="0" presId="urn:microsoft.com/office/officeart/2008/layout/HorizontalMultiLevelHierarchy"/>
    <dgm:cxn modelId="{7922E88A-DC14-4691-B68C-A9DB14B3D2C1}" type="presParOf" srcId="{7FCC2E75-ECDE-4968-BAB0-6FD6B49D7152}" destId="{05CFDDB9-D4B9-4677-8A47-56DCD2674849}" srcOrd="3" destOrd="0" presId="urn:microsoft.com/office/officeart/2008/layout/HorizontalMultiLevelHierarchy"/>
    <dgm:cxn modelId="{3AC9C3C6-F538-4467-BA1C-D001E8AECDEA}" type="presParOf" srcId="{05CFDDB9-D4B9-4677-8A47-56DCD2674849}" destId="{9F8363F0-F327-4DC8-8617-11F896E2C142}" srcOrd="0" destOrd="0" presId="urn:microsoft.com/office/officeart/2008/layout/HorizontalMultiLevelHierarchy"/>
    <dgm:cxn modelId="{76478868-559A-4E94-A37E-F7DBC47B3526}" type="presParOf" srcId="{05CFDDB9-D4B9-4677-8A47-56DCD2674849}" destId="{94747BB4-82A3-445E-B1FF-F90F85A06009}" srcOrd="1" destOrd="0" presId="urn:microsoft.com/office/officeart/2008/layout/HorizontalMultiLevelHierarchy"/>
    <dgm:cxn modelId="{20045CF0-A09D-4FDF-A0C0-773C1567A45F}" type="presParOf" srcId="{4E248638-3125-43FD-9F63-1046DAD0389F}" destId="{B01B5823-4820-482A-A5CF-BC83F90C3319}" srcOrd="6" destOrd="0" presId="urn:microsoft.com/office/officeart/2008/layout/HorizontalMultiLevelHierarchy"/>
    <dgm:cxn modelId="{768CB22C-DCA3-4EE3-821F-38A5FD7D7542}" type="presParOf" srcId="{B01B5823-4820-482A-A5CF-BC83F90C3319}" destId="{3C261993-3CA1-43DA-9DE9-3CC6C7CF1E4C}" srcOrd="0" destOrd="0" presId="urn:microsoft.com/office/officeart/2008/layout/HorizontalMultiLevelHierarchy"/>
    <dgm:cxn modelId="{DEEF0E99-1770-4ED3-A75E-AA1F7A137171}" type="presParOf" srcId="{4E248638-3125-43FD-9F63-1046DAD0389F}" destId="{B09FE0D6-8086-401B-8827-F0B29FD1BDBD}" srcOrd="7" destOrd="0" presId="urn:microsoft.com/office/officeart/2008/layout/HorizontalMultiLevelHierarchy"/>
    <dgm:cxn modelId="{0E16D173-BD1C-407D-B24A-2BDAAB8E1FF3}" type="presParOf" srcId="{B09FE0D6-8086-401B-8827-F0B29FD1BDBD}" destId="{775F56BA-21A8-402B-BC9E-8E46A9B402D5}" srcOrd="0" destOrd="0" presId="urn:microsoft.com/office/officeart/2008/layout/HorizontalMultiLevelHierarchy"/>
    <dgm:cxn modelId="{C066A38F-E285-43F1-8BFF-5C89B0988182}" type="presParOf" srcId="{B09FE0D6-8086-401B-8827-F0B29FD1BDBD}" destId="{7175B3F4-1D43-4EC0-B1AE-AEF5DDB7C50C}" srcOrd="1" destOrd="0" presId="urn:microsoft.com/office/officeart/2008/layout/HorizontalMultiLevelHierarchy"/>
    <dgm:cxn modelId="{DD1BFF6D-DFA6-49D3-B6FE-E59DD8970576}" type="presParOf" srcId="{118C2E8B-E35D-4D56-969C-B82AE059D293}" destId="{1F208EDA-EE8E-4EA4-90DA-531C0C9CC34C}" srcOrd="4" destOrd="0" presId="urn:microsoft.com/office/officeart/2008/layout/HorizontalMultiLevelHierarchy"/>
    <dgm:cxn modelId="{686C2EA3-F7B0-4819-A467-75B7EADAB07E}" type="presParOf" srcId="{1F208EDA-EE8E-4EA4-90DA-531C0C9CC34C}" destId="{586EB693-6A18-458F-A39D-CD0ADC478B45}" srcOrd="0" destOrd="0" presId="urn:microsoft.com/office/officeart/2008/layout/HorizontalMultiLevelHierarchy"/>
    <dgm:cxn modelId="{8E4CA494-AF8E-4212-815E-224EE89CA5DF}" type="presParOf" srcId="{118C2E8B-E35D-4D56-969C-B82AE059D293}" destId="{5A7561A6-2624-487F-ABC2-164D045F9C5B}" srcOrd="5" destOrd="0" presId="urn:microsoft.com/office/officeart/2008/layout/HorizontalMultiLevelHierarchy"/>
    <dgm:cxn modelId="{06E4EAB5-83EA-4A2F-8C58-A021FEA69816}" type="presParOf" srcId="{5A7561A6-2624-487F-ABC2-164D045F9C5B}" destId="{825CE429-31C1-4CC5-9D27-1ECFA374851E}" srcOrd="0" destOrd="0" presId="urn:microsoft.com/office/officeart/2008/layout/HorizontalMultiLevelHierarchy"/>
    <dgm:cxn modelId="{ED5A022C-FFD7-4E86-BD11-4D4737BD9B55}" type="presParOf" srcId="{5A7561A6-2624-487F-ABC2-164D045F9C5B}" destId="{545C214E-06BA-4323-9A8E-23BE9AFC1485}" srcOrd="1" destOrd="0" presId="urn:microsoft.com/office/officeart/2008/layout/HorizontalMultiLevelHierarchy"/>
    <dgm:cxn modelId="{1DC3D583-0928-430A-B1E4-E074E0283C30}" type="presParOf" srcId="{545C214E-06BA-4323-9A8E-23BE9AFC1485}" destId="{A2D7AB87-8095-445D-B243-E070A89B2984}" srcOrd="0" destOrd="0" presId="urn:microsoft.com/office/officeart/2008/layout/HorizontalMultiLevelHierarchy"/>
    <dgm:cxn modelId="{F70E467B-7DFB-410F-9C8A-0424E704EDCB}" type="presParOf" srcId="{A2D7AB87-8095-445D-B243-E070A89B2984}" destId="{8BA4B83C-582E-4AB5-9ED0-3D08EE42C176}" srcOrd="0" destOrd="0" presId="urn:microsoft.com/office/officeart/2008/layout/HorizontalMultiLevelHierarchy"/>
    <dgm:cxn modelId="{EA066FF9-272D-4383-9553-F65191344415}" type="presParOf" srcId="{545C214E-06BA-4323-9A8E-23BE9AFC1485}" destId="{6C64C2E4-F835-47EE-9009-115844869598}" srcOrd="1" destOrd="0" presId="urn:microsoft.com/office/officeart/2008/layout/HorizontalMultiLevelHierarchy"/>
    <dgm:cxn modelId="{10D46DF0-7702-42F7-A73A-350E6A95B2CC}" type="presParOf" srcId="{6C64C2E4-F835-47EE-9009-115844869598}" destId="{0C25654D-F5A1-423D-A201-4F3A1F144E32}" srcOrd="0" destOrd="0" presId="urn:microsoft.com/office/officeart/2008/layout/HorizontalMultiLevelHierarchy"/>
    <dgm:cxn modelId="{B66F0E25-C754-47AC-B8BF-F654816C1D9E}" type="presParOf" srcId="{6C64C2E4-F835-47EE-9009-115844869598}" destId="{2D31F450-E61E-4BA5-AA57-434DEC4B26A7}" srcOrd="1" destOrd="0" presId="urn:microsoft.com/office/officeart/2008/layout/HorizontalMultiLevelHierarchy"/>
    <dgm:cxn modelId="{5936D966-88ED-48BE-90D9-2B457F4CDB5D}" type="presParOf" srcId="{118C2E8B-E35D-4D56-969C-B82AE059D293}" destId="{3C8A4EEE-E35A-406F-9C4C-17FDBA652CD6}" srcOrd="6" destOrd="0" presId="urn:microsoft.com/office/officeart/2008/layout/HorizontalMultiLevelHierarchy"/>
    <dgm:cxn modelId="{6256F897-673B-41C7-9456-5212B6C726B6}" type="presParOf" srcId="{3C8A4EEE-E35A-406F-9C4C-17FDBA652CD6}" destId="{1FD3E245-BF75-4265-AADA-166536FB6171}" srcOrd="0" destOrd="0" presId="urn:microsoft.com/office/officeart/2008/layout/HorizontalMultiLevelHierarchy"/>
    <dgm:cxn modelId="{86CB1AA7-989B-4522-BE0C-2F9C0529353C}" type="presParOf" srcId="{118C2E8B-E35D-4D56-969C-B82AE059D293}" destId="{BDF6B589-66FE-440A-97AE-65AEBBE78488}" srcOrd="7" destOrd="0" presId="urn:microsoft.com/office/officeart/2008/layout/HorizontalMultiLevelHierarchy"/>
    <dgm:cxn modelId="{FA1D7689-B14E-4E40-AB0C-F60BBFF03420}" type="presParOf" srcId="{BDF6B589-66FE-440A-97AE-65AEBBE78488}" destId="{2F17BCE8-B7B0-4251-991C-28CF0A3C926E}" srcOrd="0" destOrd="0" presId="urn:microsoft.com/office/officeart/2008/layout/HorizontalMultiLevelHierarchy"/>
    <dgm:cxn modelId="{7DF99586-DD9A-4875-BCB7-52DF79B191DA}" type="presParOf" srcId="{BDF6B589-66FE-440A-97AE-65AEBBE78488}" destId="{5C1C6E6C-78BC-4FCD-8408-0AAC173F1719}" srcOrd="1" destOrd="0" presId="urn:microsoft.com/office/officeart/2008/layout/HorizontalMultiLevelHierarchy"/>
    <dgm:cxn modelId="{26CE6DE4-01EE-42E4-B743-0E11FA493508}" type="presParOf" srcId="{5C1C6E6C-78BC-4FCD-8408-0AAC173F1719}" destId="{A59BFDF7-157D-4EDB-9A0F-101B85B1B591}" srcOrd="0" destOrd="0" presId="urn:microsoft.com/office/officeart/2008/layout/HorizontalMultiLevelHierarchy"/>
    <dgm:cxn modelId="{979FF973-54AC-4CF3-AA64-B7A4905A2412}" type="presParOf" srcId="{A59BFDF7-157D-4EDB-9A0F-101B85B1B591}" destId="{90F94808-11B6-4E28-A9D1-B025BB54CD40}" srcOrd="0" destOrd="0" presId="urn:microsoft.com/office/officeart/2008/layout/HorizontalMultiLevelHierarchy"/>
    <dgm:cxn modelId="{64F702F5-46D8-43B9-BB70-B07F0AFEB3C2}" type="presParOf" srcId="{5C1C6E6C-78BC-4FCD-8408-0AAC173F1719}" destId="{FDA67534-F627-40FB-9F67-4F04FE5EA7F1}" srcOrd="1" destOrd="0" presId="urn:microsoft.com/office/officeart/2008/layout/HorizontalMultiLevelHierarchy"/>
    <dgm:cxn modelId="{5A6A4AAD-2A4A-44AB-87B3-A8F97A2BCFBD}" type="presParOf" srcId="{FDA67534-F627-40FB-9F67-4F04FE5EA7F1}" destId="{97D4E7F3-F1CA-4741-A84B-785975D7AF8C}" srcOrd="0" destOrd="0" presId="urn:microsoft.com/office/officeart/2008/layout/HorizontalMultiLevelHierarchy"/>
    <dgm:cxn modelId="{C96DC782-60A3-4DE8-9D3C-28FBE851DD27}" type="presParOf" srcId="{FDA67534-F627-40FB-9F67-4F04FE5EA7F1}" destId="{FF4C4922-1852-49C2-A020-0CFBCA780F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CDD42-9114-4821-A5E5-E9F0EFB0B78F}">
      <dsp:nvSpPr>
        <dsp:cNvPr id="0" name=""/>
        <dsp:cNvSpPr/>
      </dsp:nvSpPr>
      <dsp:spPr>
        <a:xfrm>
          <a:off x="3031" y="928679"/>
          <a:ext cx="1378565" cy="518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구현</a:t>
          </a:r>
          <a:endParaRPr lang="ko-KR" altLang="en-US" sz="1100" kern="1200" dirty="0"/>
        </a:p>
      </dsp:txBody>
      <dsp:txXfrm>
        <a:off x="3031" y="928679"/>
        <a:ext cx="1378565" cy="345440"/>
      </dsp:txXfrm>
    </dsp:sp>
    <dsp:sp modelId="{836F5BB1-C3C1-4DC6-8ACF-3A7B475DDA7C}">
      <dsp:nvSpPr>
        <dsp:cNvPr id="0" name=""/>
        <dsp:cNvSpPr/>
      </dsp:nvSpPr>
      <dsp:spPr>
        <a:xfrm>
          <a:off x="285388" y="1274120"/>
          <a:ext cx="1378565" cy="186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~5/16 </a:t>
          </a:r>
          <a:r>
            <a:rPr lang="ko-KR" altLang="en-US" sz="1100" kern="1200" dirty="0" smtClean="0"/>
            <a:t>인터페이스 구축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~6/2 </a:t>
          </a:r>
          <a:r>
            <a:rPr lang="ko-KR" altLang="en-US" sz="1100" kern="1200" dirty="0" smtClean="0"/>
            <a:t>함수 내부 구현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(+) ~6/5 </a:t>
          </a:r>
          <a:r>
            <a:rPr lang="ko-KR" altLang="en-US" sz="1100" kern="1200" dirty="0" smtClean="0"/>
            <a:t>요구사항 변경 내용 적용</a:t>
          </a:r>
          <a:endParaRPr lang="ko-KR" altLang="en-US" sz="1100" kern="1200" dirty="0"/>
        </a:p>
      </dsp:txBody>
      <dsp:txXfrm>
        <a:off x="325765" y="1314497"/>
        <a:ext cx="1297811" cy="1780446"/>
      </dsp:txXfrm>
    </dsp:sp>
    <dsp:sp modelId="{76022E65-4A25-4DDD-9A78-BB6A5A9DF373}">
      <dsp:nvSpPr>
        <dsp:cNvPr id="0" name=""/>
        <dsp:cNvSpPr/>
      </dsp:nvSpPr>
      <dsp:spPr>
        <a:xfrm>
          <a:off x="1590582" y="929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590582" y="998432"/>
        <a:ext cx="340082" cy="205934"/>
      </dsp:txXfrm>
    </dsp:sp>
    <dsp:sp modelId="{0C24BB8F-6A98-41F0-8BDE-4FCF1B963F7E}">
      <dsp:nvSpPr>
        <dsp:cNvPr id="0" name=""/>
        <dsp:cNvSpPr/>
      </dsp:nvSpPr>
      <dsp:spPr>
        <a:xfrm>
          <a:off x="2217539" y="928679"/>
          <a:ext cx="1378565" cy="518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테스팅</a:t>
          </a:r>
          <a:endParaRPr lang="ko-KR" altLang="en-US" sz="1100" kern="1200" dirty="0"/>
        </a:p>
      </dsp:txBody>
      <dsp:txXfrm>
        <a:off x="2217539" y="928679"/>
        <a:ext cx="1378565" cy="345440"/>
      </dsp:txXfrm>
    </dsp:sp>
    <dsp:sp modelId="{072BBF54-9C70-471B-B529-C44411D2017C}">
      <dsp:nvSpPr>
        <dsp:cNvPr id="0" name=""/>
        <dsp:cNvSpPr/>
      </dsp:nvSpPr>
      <dsp:spPr>
        <a:xfrm>
          <a:off x="2499895" y="1274120"/>
          <a:ext cx="1378565" cy="186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테스트 케이스 </a:t>
          </a:r>
          <a:r>
            <a:rPr lang="en-US" altLang="ko-KR" sz="1100" kern="1200" dirty="0" smtClean="0"/>
            <a:t>&amp; </a:t>
          </a:r>
          <a:r>
            <a:rPr lang="ko-KR" altLang="en-US" sz="1100" kern="1200" dirty="0" smtClean="0"/>
            <a:t>테스트 결과 보고서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(2017-06-07)</a:t>
          </a:r>
          <a:endParaRPr lang="ko-KR" altLang="en-US" sz="1100" kern="1200" dirty="0"/>
        </a:p>
      </dsp:txBody>
      <dsp:txXfrm>
        <a:off x="2540272" y="1314497"/>
        <a:ext cx="1297811" cy="1780446"/>
      </dsp:txXfrm>
    </dsp:sp>
    <dsp:sp modelId="{D994A879-007F-478D-82C9-BC721EDA93AC}">
      <dsp:nvSpPr>
        <dsp:cNvPr id="0" name=""/>
        <dsp:cNvSpPr/>
      </dsp:nvSpPr>
      <dsp:spPr>
        <a:xfrm>
          <a:off x="3805089" y="929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805089" y="998432"/>
        <a:ext cx="340082" cy="205934"/>
      </dsp:txXfrm>
    </dsp:sp>
    <dsp:sp modelId="{855AC437-6DF8-4B7E-8BC8-F5C8A8B259B0}">
      <dsp:nvSpPr>
        <dsp:cNvPr id="0" name=""/>
        <dsp:cNvSpPr/>
      </dsp:nvSpPr>
      <dsp:spPr>
        <a:xfrm>
          <a:off x="4432046" y="928679"/>
          <a:ext cx="1378565" cy="518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최종 제출 및 발표</a:t>
          </a:r>
          <a:endParaRPr lang="ko-KR" altLang="en-US" sz="1100" kern="1200" dirty="0"/>
        </a:p>
      </dsp:txBody>
      <dsp:txXfrm>
        <a:off x="4432046" y="928679"/>
        <a:ext cx="1378565" cy="345440"/>
      </dsp:txXfrm>
    </dsp:sp>
    <dsp:sp modelId="{7A33F481-9891-4573-86F2-AC65F1ACC8DE}">
      <dsp:nvSpPr>
        <dsp:cNvPr id="0" name=""/>
        <dsp:cNvSpPr/>
      </dsp:nvSpPr>
      <dsp:spPr>
        <a:xfrm>
          <a:off x="4714402" y="1274120"/>
          <a:ext cx="1378565" cy="186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2017-06-09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~6/11 </a:t>
          </a:r>
          <a:r>
            <a:rPr lang="ko-KR" altLang="en-US" sz="1100" kern="1200" dirty="0" smtClean="0"/>
            <a:t>발표 자료 만들기</a:t>
          </a:r>
          <a:endParaRPr lang="ko-KR" altLang="en-US" sz="1100" kern="1200" dirty="0"/>
        </a:p>
      </dsp:txBody>
      <dsp:txXfrm>
        <a:off x="4754779" y="1314497"/>
        <a:ext cx="1297811" cy="1780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DFF2-9865-48D2-AC87-74995BE858F1}">
      <dsp:nvSpPr>
        <dsp:cNvPr id="0" name=""/>
        <dsp:cNvSpPr/>
      </dsp:nvSpPr>
      <dsp:spPr>
        <a:xfrm>
          <a:off x="3031" y="1346721"/>
          <a:ext cx="1378565" cy="565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요구사항 분석</a:t>
          </a:r>
          <a:endParaRPr lang="ko-KR" altLang="en-US" sz="1200" kern="1200" dirty="0"/>
        </a:p>
      </dsp:txBody>
      <dsp:txXfrm>
        <a:off x="3031" y="1346721"/>
        <a:ext cx="1378565" cy="376956"/>
      </dsp:txXfrm>
    </dsp:sp>
    <dsp:sp modelId="{E11DBE30-AEA0-4A3A-8F7B-2526DCDE7164}">
      <dsp:nvSpPr>
        <dsp:cNvPr id="0" name=""/>
        <dsp:cNvSpPr/>
      </dsp:nvSpPr>
      <dsp:spPr>
        <a:xfrm>
          <a:off x="285388" y="1723678"/>
          <a:ext cx="1378565" cy="9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요구사항 명세서 작성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(2017-04-28)</a:t>
          </a:r>
          <a:endParaRPr lang="ko-KR" altLang="en-US" sz="1200" kern="1200" dirty="0"/>
        </a:p>
      </dsp:txBody>
      <dsp:txXfrm>
        <a:off x="314490" y="1752780"/>
        <a:ext cx="1320361" cy="935396"/>
      </dsp:txXfrm>
    </dsp:sp>
    <dsp:sp modelId="{AC97F9E9-BBEC-4FF2-8A2B-232A6DD805B9}">
      <dsp:nvSpPr>
        <dsp:cNvPr id="0" name=""/>
        <dsp:cNvSpPr/>
      </dsp:nvSpPr>
      <dsp:spPr>
        <a:xfrm>
          <a:off x="1590582" y="13635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590582" y="1432232"/>
        <a:ext cx="340082" cy="205934"/>
      </dsp:txXfrm>
    </dsp:sp>
    <dsp:sp modelId="{499AF199-2073-4544-91C6-2E83178C9818}">
      <dsp:nvSpPr>
        <dsp:cNvPr id="0" name=""/>
        <dsp:cNvSpPr/>
      </dsp:nvSpPr>
      <dsp:spPr>
        <a:xfrm>
          <a:off x="2217539" y="1346721"/>
          <a:ext cx="1378565" cy="565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프로젝트 계획서</a:t>
          </a:r>
          <a:endParaRPr lang="ko-KR" altLang="en-US" sz="1200" kern="1200" dirty="0"/>
        </a:p>
      </dsp:txBody>
      <dsp:txXfrm>
        <a:off x="2217539" y="1346721"/>
        <a:ext cx="1378565" cy="376956"/>
      </dsp:txXfrm>
    </dsp:sp>
    <dsp:sp modelId="{59CC7DBE-2CF0-422C-A4E8-B813944ECCD8}">
      <dsp:nvSpPr>
        <dsp:cNvPr id="0" name=""/>
        <dsp:cNvSpPr/>
      </dsp:nvSpPr>
      <dsp:spPr>
        <a:xfrm>
          <a:off x="2499895" y="1723678"/>
          <a:ext cx="1378565" cy="9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프로젝트 계획서 작성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(2017-05-10)</a:t>
          </a:r>
          <a:endParaRPr lang="ko-KR" altLang="en-US" sz="1200" kern="1200" dirty="0"/>
        </a:p>
      </dsp:txBody>
      <dsp:txXfrm>
        <a:off x="2528997" y="1752780"/>
        <a:ext cx="1320361" cy="935396"/>
      </dsp:txXfrm>
    </dsp:sp>
    <dsp:sp modelId="{9C389EB0-AC51-49B2-89DA-61AADFC5AB08}">
      <dsp:nvSpPr>
        <dsp:cNvPr id="0" name=""/>
        <dsp:cNvSpPr/>
      </dsp:nvSpPr>
      <dsp:spPr>
        <a:xfrm>
          <a:off x="3805089" y="13635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805089" y="1432232"/>
        <a:ext cx="340082" cy="205934"/>
      </dsp:txXfrm>
    </dsp:sp>
    <dsp:sp modelId="{EA7146C0-0A4B-4EAF-A265-C28DEDF58554}">
      <dsp:nvSpPr>
        <dsp:cNvPr id="0" name=""/>
        <dsp:cNvSpPr/>
      </dsp:nvSpPr>
      <dsp:spPr>
        <a:xfrm>
          <a:off x="4432046" y="1346721"/>
          <a:ext cx="1378565" cy="565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설계</a:t>
          </a:r>
          <a:endParaRPr lang="ko-KR" altLang="en-US" sz="1200" kern="1200" dirty="0"/>
        </a:p>
      </dsp:txBody>
      <dsp:txXfrm>
        <a:off x="4432046" y="1346721"/>
        <a:ext cx="1378565" cy="376956"/>
      </dsp:txXfrm>
    </dsp:sp>
    <dsp:sp modelId="{F870522E-14B8-478F-8C1D-3D0165E44E88}">
      <dsp:nvSpPr>
        <dsp:cNvPr id="0" name=""/>
        <dsp:cNvSpPr/>
      </dsp:nvSpPr>
      <dsp:spPr>
        <a:xfrm>
          <a:off x="4714402" y="1723678"/>
          <a:ext cx="1378565" cy="99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설계서 작성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(2017-05-21)</a:t>
          </a:r>
          <a:endParaRPr lang="ko-KR" altLang="en-US" sz="1200" kern="1200" dirty="0"/>
        </a:p>
      </dsp:txBody>
      <dsp:txXfrm>
        <a:off x="4743504" y="1752780"/>
        <a:ext cx="1320361" cy="935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BFDF7-157D-4EDB-9A0F-101B85B1B591}">
      <dsp:nvSpPr>
        <dsp:cNvPr id="0" name=""/>
        <dsp:cNvSpPr/>
      </dsp:nvSpPr>
      <dsp:spPr>
        <a:xfrm>
          <a:off x="3401032" y="6329442"/>
          <a:ext cx="134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29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64823" y="6371804"/>
        <a:ext cx="6714" cy="6714"/>
      </dsp:txXfrm>
    </dsp:sp>
    <dsp:sp modelId="{3C8A4EEE-E35A-406F-9C4C-17FDBA652CD6}">
      <dsp:nvSpPr>
        <dsp:cNvPr id="0" name=""/>
        <dsp:cNvSpPr/>
      </dsp:nvSpPr>
      <dsp:spPr>
        <a:xfrm>
          <a:off x="2595247" y="4519871"/>
          <a:ext cx="134297" cy="1855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855291"/>
              </a:lnTo>
              <a:lnTo>
                <a:pt x="134297" y="18552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2615892" y="5401012"/>
        <a:ext cx="93007" cy="93007"/>
      </dsp:txXfrm>
    </dsp:sp>
    <dsp:sp modelId="{A2D7AB87-8095-445D-B243-E070A89B2984}">
      <dsp:nvSpPr>
        <dsp:cNvPr id="0" name=""/>
        <dsp:cNvSpPr/>
      </dsp:nvSpPr>
      <dsp:spPr>
        <a:xfrm>
          <a:off x="3401032" y="6073539"/>
          <a:ext cx="134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29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64823" y="6115902"/>
        <a:ext cx="6714" cy="6714"/>
      </dsp:txXfrm>
    </dsp:sp>
    <dsp:sp modelId="{1F208EDA-EE8E-4EA4-90DA-531C0C9CC34C}">
      <dsp:nvSpPr>
        <dsp:cNvPr id="0" name=""/>
        <dsp:cNvSpPr/>
      </dsp:nvSpPr>
      <dsp:spPr>
        <a:xfrm>
          <a:off x="2595247" y="4519871"/>
          <a:ext cx="134297" cy="1599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599388"/>
              </a:lnTo>
              <a:lnTo>
                <a:pt x="134297" y="1599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2622270" y="5279440"/>
        <a:ext cx="80250" cy="80250"/>
      </dsp:txXfrm>
    </dsp:sp>
    <dsp:sp modelId="{B01B5823-4820-482A-A5CF-BC83F90C3319}">
      <dsp:nvSpPr>
        <dsp:cNvPr id="0" name=""/>
        <dsp:cNvSpPr/>
      </dsp:nvSpPr>
      <dsp:spPr>
        <a:xfrm>
          <a:off x="3401032" y="5479504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383853"/>
              </a:lnTo>
              <a:lnTo>
                <a:pt x="134297" y="383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58014" y="5661264"/>
        <a:ext cx="20333" cy="20333"/>
      </dsp:txXfrm>
    </dsp:sp>
    <dsp:sp modelId="{F1715CF3-C075-46AD-AD93-D99911B25649}">
      <dsp:nvSpPr>
        <dsp:cNvPr id="0" name=""/>
        <dsp:cNvSpPr/>
      </dsp:nvSpPr>
      <dsp:spPr>
        <a:xfrm>
          <a:off x="4206816" y="5607455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27951"/>
              </a:lnTo>
              <a:lnTo>
                <a:pt x="134297" y="127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5666793"/>
        <a:ext cx="9274" cy="9274"/>
      </dsp:txXfrm>
    </dsp:sp>
    <dsp:sp modelId="{993E0AC6-E3DE-4FCD-9A86-E58093F67B86}">
      <dsp:nvSpPr>
        <dsp:cNvPr id="0" name=""/>
        <dsp:cNvSpPr/>
      </dsp:nvSpPr>
      <dsp:spPr>
        <a:xfrm>
          <a:off x="4206816" y="5479504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127951"/>
              </a:moveTo>
              <a:lnTo>
                <a:pt x="67148" y="12795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5538842"/>
        <a:ext cx="9274" cy="9274"/>
      </dsp:txXfrm>
    </dsp:sp>
    <dsp:sp modelId="{7915383C-3D4E-4335-8556-E52293DDE260}">
      <dsp:nvSpPr>
        <dsp:cNvPr id="0" name=""/>
        <dsp:cNvSpPr/>
      </dsp:nvSpPr>
      <dsp:spPr>
        <a:xfrm>
          <a:off x="3401032" y="5479504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27951"/>
              </a:lnTo>
              <a:lnTo>
                <a:pt x="134297" y="127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63543" y="5538842"/>
        <a:ext cx="9274" cy="9274"/>
      </dsp:txXfrm>
    </dsp:sp>
    <dsp:sp modelId="{69AD7811-FBFA-47C8-9BB5-609C93AAE77B}">
      <dsp:nvSpPr>
        <dsp:cNvPr id="0" name=""/>
        <dsp:cNvSpPr/>
      </dsp:nvSpPr>
      <dsp:spPr>
        <a:xfrm>
          <a:off x="3401032" y="5351553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127951"/>
              </a:moveTo>
              <a:lnTo>
                <a:pt x="67148" y="12795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63543" y="5410891"/>
        <a:ext cx="9274" cy="9274"/>
      </dsp:txXfrm>
    </dsp:sp>
    <dsp:sp modelId="{FB99582E-02BA-4CC5-AF47-F4AF02711F4C}">
      <dsp:nvSpPr>
        <dsp:cNvPr id="0" name=""/>
        <dsp:cNvSpPr/>
      </dsp:nvSpPr>
      <dsp:spPr>
        <a:xfrm>
          <a:off x="3401032" y="5095651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383853"/>
              </a:moveTo>
              <a:lnTo>
                <a:pt x="67148" y="383853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58014" y="5277410"/>
        <a:ext cx="20333" cy="20333"/>
      </dsp:txXfrm>
    </dsp:sp>
    <dsp:sp modelId="{5356D655-B03E-4766-B0DD-665DB731E052}">
      <dsp:nvSpPr>
        <dsp:cNvPr id="0" name=""/>
        <dsp:cNvSpPr/>
      </dsp:nvSpPr>
      <dsp:spPr>
        <a:xfrm>
          <a:off x="2595247" y="4519871"/>
          <a:ext cx="134297" cy="95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959633"/>
              </a:lnTo>
              <a:lnTo>
                <a:pt x="134297" y="959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2638171" y="4975463"/>
        <a:ext cx="48449" cy="48449"/>
      </dsp:txXfrm>
    </dsp:sp>
    <dsp:sp modelId="{06B4CDA8-BE30-48E6-99F4-9E86FD372BEE}">
      <dsp:nvSpPr>
        <dsp:cNvPr id="0" name=""/>
        <dsp:cNvSpPr/>
      </dsp:nvSpPr>
      <dsp:spPr>
        <a:xfrm>
          <a:off x="4206816" y="4839748"/>
          <a:ext cx="134297" cy="25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255902"/>
              </a:lnTo>
              <a:lnTo>
                <a:pt x="134297" y="255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6740" y="4960474"/>
        <a:ext cx="14450" cy="14450"/>
      </dsp:txXfrm>
    </dsp:sp>
    <dsp:sp modelId="{991C4AD4-5A30-4AE6-AAF6-54A378D3FC14}">
      <dsp:nvSpPr>
        <dsp:cNvPr id="0" name=""/>
        <dsp:cNvSpPr/>
      </dsp:nvSpPr>
      <dsp:spPr>
        <a:xfrm>
          <a:off x="4206816" y="4794028"/>
          <a:ext cx="134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29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70608" y="4836391"/>
        <a:ext cx="6714" cy="6714"/>
      </dsp:txXfrm>
    </dsp:sp>
    <dsp:sp modelId="{16DB1438-F1E9-4F1C-9558-15B4913EB414}">
      <dsp:nvSpPr>
        <dsp:cNvPr id="0" name=""/>
        <dsp:cNvSpPr/>
      </dsp:nvSpPr>
      <dsp:spPr>
        <a:xfrm>
          <a:off x="4206816" y="4583846"/>
          <a:ext cx="134297" cy="255902"/>
        </a:xfrm>
        <a:custGeom>
          <a:avLst/>
          <a:gdLst/>
          <a:ahLst/>
          <a:cxnLst/>
          <a:rect l="0" t="0" r="0" b="0"/>
          <a:pathLst>
            <a:path>
              <a:moveTo>
                <a:pt x="0" y="255902"/>
              </a:moveTo>
              <a:lnTo>
                <a:pt x="67148" y="255902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6740" y="4704572"/>
        <a:ext cx="14450" cy="14450"/>
      </dsp:txXfrm>
    </dsp:sp>
    <dsp:sp modelId="{B764D355-E70E-48DF-9D01-08A1BB2DAD31}">
      <dsp:nvSpPr>
        <dsp:cNvPr id="0" name=""/>
        <dsp:cNvSpPr/>
      </dsp:nvSpPr>
      <dsp:spPr>
        <a:xfrm>
          <a:off x="3401032" y="2664580"/>
          <a:ext cx="134297" cy="217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2175168"/>
              </a:lnTo>
              <a:lnTo>
                <a:pt x="134297" y="2175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13697" y="3697681"/>
        <a:ext cx="108965" cy="108965"/>
      </dsp:txXfrm>
    </dsp:sp>
    <dsp:sp modelId="{0D11FECF-6674-4C68-AD26-33338D4896C8}">
      <dsp:nvSpPr>
        <dsp:cNvPr id="0" name=""/>
        <dsp:cNvSpPr/>
      </dsp:nvSpPr>
      <dsp:spPr>
        <a:xfrm>
          <a:off x="3401032" y="2664580"/>
          <a:ext cx="134297" cy="191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919266"/>
              </a:lnTo>
              <a:lnTo>
                <a:pt x="134297" y="1919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20081" y="3576114"/>
        <a:ext cx="96197" cy="96197"/>
      </dsp:txXfrm>
    </dsp:sp>
    <dsp:sp modelId="{361918AB-0E5A-4507-8849-E1C56C6A3938}">
      <dsp:nvSpPr>
        <dsp:cNvPr id="0" name=""/>
        <dsp:cNvSpPr/>
      </dsp:nvSpPr>
      <dsp:spPr>
        <a:xfrm>
          <a:off x="3401032" y="2664580"/>
          <a:ext cx="134297" cy="166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663364"/>
              </a:lnTo>
              <a:lnTo>
                <a:pt x="134297" y="1663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26461" y="3454542"/>
        <a:ext cx="83438" cy="83438"/>
      </dsp:txXfrm>
    </dsp:sp>
    <dsp:sp modelId="{661A4E2B-2DB5-4422-A088-4CD6A391439D}">
      <dsp:nvSpPr>
        <dsp:cNvPr id="0" name=""/>
        <dsp:cNvSpPr/>
      </dsp:nvSpPr>
      <dsp:spPr>
        <a:xfrm>
          <a:off x="4206816" y="4072042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27951"/>
              </a:lnTo>
              <a:lnTo>
                <a:pt x="134297" y="127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4131380"/>
        <a:ext cx="9274" cy="9274"/>
      </dsp:txXfrm>
    </dsp:sp>
    <dsp:sp modelId="{DE20B29C-E754-42D6-82DE-F872F9486009}">
      <dsp:nvSpPr>
        <dsp:cNvPr id="0" name=""/>
        <dsp:cNvSpPr/>
      </dsp:nvSpPr>
      <dsp:spPr>
        <a:xfrm>
          <a:off x="5012601" y="3898371"/>
          <a:ext cx="134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29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5076393" y="3940733"/>
        <a:ext cx="6714" cy="6714"/>
      </dsp:txXfrm>
    </dsp:sp>
    <dsp:sp modelId="{283BF247-CDF4-4B8F-A66B-0CE8C82E7C80}">
      <dsp:nvSpPr>
        <dsp:cNvPr id="0" name=""/>
        <dsp:cNvSpPr/>
      </dsp:nvSpPr>
      <dsp:spPr>
        <a:xfrm>
          <a:off x="4206816" y="3944091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127951"/>
              </a:moveTo>
              <a:lnTo>
                <a:pt x="67148" y="12795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4003429"/>
        <a:ext cx="9274" cy="9274"/>
      </dsp:txXfrm>
    </dsp:sp>
    <dsp:sp modelId="{EDC441A3-7841-45C7-B7B6-B6901AF88B08}">
      <dsp:nvSpPr>
        <dsp:cNvPr id="0" name=""/>
        <dsp:cNvSpPr/>
      </dsp:nvSpPr>
      <dsp:spPr>
        <a:xfrm>
          <a:off x="3401032" y="2664580"/>
          <a:ext cx="134297" cy="140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407462"/>
              </a:lnTo>
              <a:lnTo>
                <a:pt x="134297" y="14074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32834" y="3332964"/>
        <a:ext cx="70692" cy="70692"/>
      </dsp:txXfrm>
    </dsp:sp>
    <dsp:sp modelId="{03E115D1-EDD4-49FD-BEEA-75A467C4DB10}">
      <dsp:nvSpPr>
        <dsp:cNvPr id="0" name=""/>
        <dsp:cNvSpPr/>
      </dsp:nvSpPr>
      <dsp:spPr>
        <a:xfrm>
          <a:off x="4206816" y="3304335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383853"/>
              </a:lnTo>
              <a:lnTo>
                <a:pt x="134297" y="383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3798" y="3486095"/>
        <a:ext cx="20333" cy="20333"/>
      </dsp:txXfrm>
    </dsp:sp>
    <dsp:sp modelId="{063513EE-9FB8-4A80-9AC4-2401C337DEDB}">
      <dsp:nvSpPr>
        <dsp:cNvPr id="0" name=""/>
        <dsp:cNvSpPr/>
      </dsp:nvSpPr>
      <dsp:spPr>
        <a:xfrm>
          <a:off x="4206816" y="3304335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27951"/>
              </a:lnTo>
              <a:lnTo>
                <a:pt x="134297" y="127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3363673"/>
        <a:ext cx="9274" cy="9274"/>
      </dsp:txXfrm>
    </dsp:sp>
    <dsp:sp modelId="{FDD74D94-FE8F-41B1-AD3D-9A20AEEC20D3}">
      <dsp:nvSpPr>
        <dsp:cNvPr id="0" name=""/>
        <dsp:cNvSpPr/>
      </dsp:nvSpPr>
      <dsp:spPr>
        <a:xfrm>
          <a:off x="4206816" y="3176384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127951"/>
              </a:moveTo>
              <a:lnTo>
                <a:pt x="67148" y="12795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3235722"/>
        <a:ext cx="9274" cy="9274"/>
      </dsp:txXfrm>
    </dsp:sp>
    <dsp:sp modelId="{6AA329FA-FD28-4D7D-B1B4-911D873967F1}">
      <dsp:nvSpPr>
        <dsp:cNvPr id="0" name=""/>
        <dsp:cNvSpPr/>
      </dsp:nvSpPr>
      <dsp:spPr>
        <a:xfrm>
          <a:off x="4206816" y="2920482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383853"/>
              </a:moveTo>
              <a:lnTo>
                <a:pt x="67148" y="383853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3798" y="3102242"/>
        <a:ext cx="20333" cy="20333"/>
      </dsp:txXfrm>
    </dsp:sp>
    <dsp:sp modelId="{D4DDA8E9-F2F9-41F5-AD87-8D1FF1E69F9B}">
      <dsp:nvSpPr>
        <dsp:cNvPr id="0" name=""/>
        <dsp:cNvSpPr/>
      </dsp:nvSpPr>
      <dsp:spPr>
        <a:xfrm>
          <a:off x="3401032" y="2664580"/>
          <a:ext cx="134297" cy="63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639755"/>
              </a:lnTo>
              <a:lnTo>
                <a:pt x="134297" y="639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51838" y="2968115"/>
        <a:ext cx="32684" cy="32684"/>
      </dsp:txXfrm>
    </dsp:sp>
    <dsp:sp modelId="{0923A501-96B0-42C6-8C0A-B432DB1C2667}">
      <dsp:nvSpPr>
        <dsp:cNvPr id="0" name=""/>
        <dsp:cNvSpPr/>
      </dsp:nvSpPr>
      <dsp:spPr>
        <a:xfrm>
          <a:off x="3401032" y="2152775"/>
          <a:ext cx="134297" cy="511804"/>
        </a:xfrm>
        <a:custGeom>
          <a:avLst/>
          <a:gdLst/>
          <a:ahLst/>
          <a:cxnLst/>
          <a:rect l="0" t="0" r="0" b="0"/>
          <a:pathLst>
            <a:path>
              <a:moveTo>
                <a:pt x="0" y="511804"/>
              </a:moveTo>
              <a:lnTo>
                <a:pt x="67148" y="511804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54952" y="2395449"/>
        <a:ext cx="26456" cy="26456"/>
      </dsp:txXfrm>
    </dsp:sp>
    <dsp:sp modelId="{9EEA033B-1749-4DBE-8090-F237C30D85B3}">
      <dsp:nvSpPr>
        <dsp:cNvPr id="0" name=""/>
        <dsp:cNvSpPr/>
      </dsp:nvSpPr>
      <dsp:spPr>
        <a:xfrm>
          <a:off x="4206816" y="1896873"/>
          <a:ext cx="134297" cy="76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767706"/>
              </a:lnTo>
              <a:lnTo>
                <a:pt x="134297" y="7677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54481" y="2261242"/>
        <a:ext cx="38968" cy="38968"/>
      </dsp:txXfrm>
    </dsp:sp>
    <dsp:sp modelId="{474CA204-5389-48C9-A65F-FB95FF9D4325}">
      <dsp:nvSpPr>
        <dsp:cNvPr id="0" name=""/>
        <dsp:cNvSpPr/>
      </dsp:nvSpPr>
      <dsp:spPr>
        <a:xfrm>
          <a:off x="4206816" y="1896873"/>
          <a:ext cx="134297" cy="511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511804"/>
              </a:lnTo>
              <a:lnTo>
                <a:pt x="134297" y="511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0737" y="2139547"/>
        <a:ext cx="26456" cy="26456"/>
      </dsp:txXfrm>
    </dsp:sp>
    <dsp:sp modelId="{C16A327F-EC8F-4EDC-99C0-1121D9D551F6}">
      <dsp:nvSpPr>
        <dsp:cNvPr id="0" name=""/>
        <dsp:cNvSpPr/>
      </dsp:nvSpPr>
      <dsp:spPr>
        <a:xfrm>
          <a:off x="4206816" y="1896873"/>
          <a:ext cx="134297" cy="25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255902"/>
              </a:lnTo>
              <a:lnTo>
                <a:pt x="134297" y="255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6740" y="2017599"/>
        <a:ext cx="14450" cy="14450"/>
      </dsp:txXfrm>
    </dsp:sp>
    <dsp:sp modelId="{8724A7F6-1DD8-4DB3-80F7-B9A439CE05FA}">
      <dsp:nvSpPr>
        <dsp:cNvPr id="0" name=""/>
        <dsp:cNvSpPr/>
      </dsp:nvSpPr>
      <dsp:spPr>
        <a:xfrm>
          <a:off x="4206816" y="1851153"/>
          <a:ext cx="134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29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70608" y="1893515"/>
        <a:ext cx="6714" cy="6714"/>
      </dsp:txXfrm>
    </dsp:sp>
    <dsp:sp modelId="{3308412A-9421-49B4-96A6-848F1CCFDECA}">
      <dsp:nvSpPr>
        <dsp:cNvPr id="0" name=""/>
        <dsp:cNvSpPr/>
      </dsp:nvSpPr>
      <dsp:spPr>
        <a:xfrm>
          <a:off x="4206816" y="1640971"/>
          <a:ext cx="134297" cy="255902"/>
        </a:xfrm>
        <a:custGeom>
          <a:avLst/>
          <a:gdLst/>
          <a:ahLst/>
          <a:cxnLst/>
          <a:rect l="0" t="0" r="0" b="0"/>
          <a:pathLst>
            <a:path>
              <a:moveTo>
                <a:pt x="0" y="255902"/>
              </a:moveTo>
              <a:lnTo>
                <a:pt x="67148" y="255902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6740" y="1761697"/>
        <a:ext cx="14450" cy="14450"/>
      </dsp:txXfrm>
    </dsp:sp>
    <dsp:sp modelId="{6F5F969C-49F8-4F5C-B465-1879386DE070}">
      <dsp:nvSpPr>
        <dsp:cNvPr id="0" name=""/>
        <dsp:cNvSpPr/>
      </dsp:nvSpPr>
      <dsp:spPr>
        <a:xfrm>
          <a:off x="4206816" y="1385068"/>
          <a:ext cx="134297" cy="511804"/>
        </a:xfrm>
        <a:custGeom>
          <a:avLst/>
          <a:gdLst/>
          <a:ahLst/>
          <a:cxnLst/>
          <a:rect l="0" t="0" r="0" b="0"/>
          <a:pathLst>
            <a:path>
              <a:moveTo>
                <a:pt x="0" y="511804"/>
              </a:moveTo>
              <a:lnTo>
                <a:pt x="67148" y="511804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0737" y="1627742"/>
        <a:ext cx="26456" cy="26456"/>
      </dsp:txXfrm>
    </dsp:sp>
    <dsp:sp modelId="{386BDE01-428A-4C01-AFE5-737ACE41A169}">
      <dsp:nvSpPr>
        <dsp:cNvPr id="0" name=""/>
        <dsp:cNvSpPr/>
      </dsp:nvSpPr>
      <dsp:spPr>
        <a:xfrm>
          <a:off x="4206816" y="1129166"/>
          <a:ext cx="134297" cy="767706"/>
        </a:xfrm>
        <a:custGeom>
          <a:avLst/>
          <a:gdLst/>
          <a:ahLst/>
          <a:cxnLst/>
          <a:rect l="0" t="0" r="0" b="0"/>
          <a:pathLst>
            <a:path>
              <a:moveTo>
                <a:pt x="0" y="767706"/>
              </a:moveTo>
              <a:lnTo>
                <a:pt x="67148" y="767706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54481" y="1493535"/>
        <a:ext cx="38968" cy="38968"/>
      </dsp:txXfrm>
    </dsp:sp>
    <dsp:sp modelId="{DB0ED974-BB0D-40BE-A246-B8DE029EEE8D}">
      <dsp:nvSpPr>
        <dsp:cNvPr id="0" name=""/>
        <dsp:cNvSpPr/>
      </dsp:nvSpPr>
      <dsp:spPr>
        <a:xfrm>
          <a:off x="3401032" y="1896873"/>
          <a:ext cx="134297" cy="767706"/>
        </a:xfrm>
        <a:custGeom>
          <a:avLst/>
          <a:gdLst/>
          <a:ahLst/>
          <a:cxnLst/>
          <a:rect l="0" t="0" r="0" b="0"/>
          <a:pathLst>
            <a:path>
              <a:moveTo>
                <a:pt x="0" y="767706"/>
              </a:moveTo>
              <a:lnTo>
                <a:pt x="67148" y="767706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48696" y="2261242"/>
        <a:ext cx="38968" cy="38968"/>
      </dsp:txXfrm>
    </dsp:sp>
    <dsp:sp modelId="{2FDDEB03-EF37-484A-A945-CF772FBD951C}">
      <dsp:nvSpPr>
        <dsp:cNvPr id="0" name=""/>
        <dsp:cNvSpPr/>
      </dsp:nvSpPr>
      <dsp:spPr>
        <a:xfrm>
          <a:off x="4206816" y="489411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383853"/>
              </a:lnTo>
              <a:lnTo>
                <a:pt x="134297" y="383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3798" y="671171"/>
        <a:ext cx="20333" cy="20333"/>
      </dsp:txXfrm>
    </dsp:sp>
    <dsp:sp modelId="{A0AADDDC-CAF0-4C80-843B-66C8E56AB720}">
      <dsp:nvSpPr>
        <dsp:cNvPr id="0" name=""/>
        <dsp:cNvSpPr/>
      </dsp:nvSpPr>
      <dsp:spPr>
        <a:xfrm>
          <a:off x="4206816" y="489411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48" y="0"/>
              </a:lnTo>
              <a:lnTo>
                <a:pt x="67148" y="127951"/>
              </a:lnTo>
              <a:lnTo>
                <a:pt x="134297" y="127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548749"/>
        <a:ext cx="9274" cy="9274"/>
      </dsp:txXfrm>
    </dsp:sp>
    <dsp:sp modelId="{A16DA1F7-B0D6-4D0F-80C5-CDEE3F983145}">
      <dsp:nvSpPr>
        <dsp:cNvPr id="0" name=""/>
        <dsp:cNvSpPr/>
      </dsp:nvSpPr>
      <dsp:spPr>
        <a:xfrm>
          <a:off x="4206816" y="361460"/>
          <a:ext cx="134297" cy="127951"/>
        </a:xfrm>
        <a:custGeom>
          <a:avLst/>
          <a:gdLst/>
          <a:ahLst/>
          <a:cxnLst/>
          <a:rect l="0" t="0" r="0" b="0"/>
          <a:pathLst>
            <a:path>
              <a:moveTo>
                <a:pt x="0" y="127951"/>
              </a:moveTo>
              <a:lnTo>
                <a:pt x="67148" y="12795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9328" y="420798"/>
        <a:ext cx="9274" cy="9274"/>
      </dsp:txXfrm>
    </dsp:sp>
    <dsp:sp modelId="{42D2D86E-707A-48C3-899A-F6A13C270524}">
      <dsp:nvSpPr>
        <dsp:cNvPr id="0" name=""/>
        <dsp:cNvSpPr/>
      </dsp:nvSpPr>
      <dsp:spPr>
        <a:xfrm>
          <a:off x="4206816" y="105557"/>
          <a:ext cx="134297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383853"/>
              </a:moveTo>
              <a:lnTo>
                <a:pt x="67148" y="383853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263798" y="287317"/>
        <a:ext cx="20333" cy="20333"/>
      </dsp:txXfrm>
    </dsp:sp>
    <dsp:sp modelId="{8355CC4E-2DB1-43FF-8931-C5E3C799F571}">
      <dsp:nvSpPr>
        <dsp:cNvPr id="0" name=""/>
        <dsp:cNvSpPr/>
      </dsp:nvSpPr>
      <dsp:spPr>
        <a:xfrm>
          <a:off x="3401032" y="489411"/>
          <a:ext cx="134297" cy="2175168"/>
        </a:xfrm>
        <a:custGeom>
          <a:avLst/>
          <a:gdLst/>
          <a:ahLst/>
          <a:cxnLst/>
          <a:rect l="0" t="0" r="0" b="0"/>
          <a:pathLst>
            <a:path>
              <a:moveTo>
                <a:pt x="0" y="2175168"/>
              </a:moveTo>
              <a:lnTo>
                <a:pt x="67148" y="2175168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3413697" y="1522512"/>
        <a:ext cx="108965" cy="108965"/>
      </dsp:txXfrm>
    </dsp:sp>
    <dsp:sp modelId="{BE2B40D2-8349-4701-8925-6723894ABEA3}">
      <dsp:nvSpPr>
        <dsp:cNvPr id="0" name=""/>
        <dsp:cNvSpPr/>
      </dsp:nvSpPr>
      <dsp:spPr>
        <a:xfrm>
          <a:off x="2595247" y="2664580"/>
          <a:ext cx="134297" cy="1855291"/>
        </a:xfrm>
        <a:custGeom>
          <a:avLst/>
          <a:gdLst/>
          <a:ahLst/>
          <a:cxnLst/>
          <a:rect l="0" t="0" r="0" b="0"/>
          <a:pathLst>
            <a:path>
              <a:moveTo>
                <a:pt x="0" y="1855291"/>
              </a:moveTo>
              <a:lnTo>
                <a:pt x="67148" y="1855291"/>
              </a:lnTo>
              <a:lnTo>
                <a:pt x="67148" y="0"/>
              </a:lnTo>
              <a:lnTo>
                <a:pt x="13429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2615892" y="3545721"/>
        <a:ext cx="93007" cy="93007"/>
      </dsp:txXfrm>
    </dsp:sp>
    <dsp:sp modelId="{BB916FFC-7216-4B2D-BCC6-455830373250}">
      <dsp:nvSpPr>
        <dsp:cNvPr id="0" name=""/>
        <dsp:cNvSpPr/>
      </dsp:nvSpPr>
      <dsp:spPr>
        <a:xfrm rot="16200000">
          <a:off x="1954144" y="4417510"/>
          <a:ext cx="1077482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00" kern="1200" dirty="0" smtClean="0"/>
            <a:t>대학생을 위한 과목별</a:t>
          </a:r>
          <a:r>
            <a:rPr lang="en-US" sz="400" kern="1200" dirty="0" smtClean="0"/>
            <a:t> To do List </a:t>
          </a:r>
          <a:r>
            <a:rPr lang="ko-KR" sz="400" kern="1200" dirty="0" smtClean="0"/>
            <a:t>관리 프로그램</a:t>
          </a:r>
          <a:endParaRPr lang="ko-KR" altLang="en-US" sz="400" kern="1200" dirty="0"/>
        </a:p>
      </dsp:txBody>
      <dsp:txXfrm>
        <a:off x="1954144" y="4417510"/>
        <a:ext cx="1077482" cy="204721"/>
      </dsp:txXfrm>
    </dsp:sp>
    <dsp:sp modelId="{24FB2341-0379-4842-A2E2-DCA85E9E14BF}">
      <dsp:nvSpPr>
        <dsp:cNvPr id="0" name=""/>
        <dsp:cNvSpPr/>
      </dsp:nvSpPr>
      <dsp:spPr>
        <a:xfrm>
          <a:off x="2729544" y="2562219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개발</a:t>
          </a:r>
          <a:endParaRPr lang="ko-KR" altLang="en-US" sz="300" kern="1200" dirty="0"/>
        </a:p>
      </dsp:txBody>
      <dsp:txXfrm>
        <a:off x="2729544" y="2562219"/>
        <a:ext cx="671487" cy="204721"/>
      </dsp:txXfrm>
    </dsp:sp>
    <dsp:sp modelId="{76C622E8-7A5A-41F7-9C54-652E4678256A}">
      <dsp:nvSpPr>
        <dsp:cNvPr id="0" name=""/>
        <dsp:cNvSpPr/>
      </dsp:nvSpPr>
      <dsp:spPr>
        <a:xfrm>
          <a:off x="3535329" y="38705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(UC01) </a:t>
          </a:r>
          <a:r>
            <a:rPr lang="ko-KR" altLang="en-US" sz="300" kern="1200" dirty="0" smtClean="0"/>
            <a:t>과목을 등록할 수 있게 한다</a:t>
          </a:r>
          <a:endParaRPr lang="ko-KR" altLang="en-US" sz="300" kern="1200" dirty="0"/>
        </a:p>
      </dsp:txBody>
      <dsp:txXfrm>
        <a:off x="3535329" y="387050"/>
        <a:ext cx="671487" cy="204721"/>
      </dsp:txXfrm>
    </dsp:sp>
    <dsp:sp modelId="{517DCC8F-70B4-4AC2-9D3D-36329920D77A}">
      <dsp:nvSpPr>
        <dsp:cNvPr id="0" name=""/>
        <dsp:cNvSpPr/>
      </dsp:nvSpPr>
      <dsp:spPr>
        <a:xfrm>
          <a:off x="4341114" y="3197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과목명을 등록할 수 있게 한다</a:t>
          </a:r>
          <a:endParaRPr lang="ko-KR" altLang="en-US" sz="300" kern="1200" dirty="0"/>
        </a:p>
      </dsp:txBody>
      <dsp:txXfrm>
        <a:off x="4341114" y="3197"/>
        <a:ext cx="671487" cy="204721"/>
      </dsp:txXfrm>
    </dsp:sp>
    <dsp:sp modelId="{3807615F-86C8-45D1-BB0C-E726787FE2AA}">
      <dsp:nvSpPr>
        <dsp:cNvPr id="0" name=""/>
        <dsp:cNvSpPr/>
      </dsp:nvSpPr>
      <dsp:spPr>
        <a:xfrm>
          <a:off x="4341114" y="259099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담당 교수를 등록할 수 있게 한다</a:t>
          </a:r>
          <a:endParaRPr lang="ko-KR" altLang="en-US" sz="300" kern="1200" dirty="0"/>
        </a:p>
      </dsp:txBody>
      <dsp:txXfrm>
        <a:off x="4341114" y="259099"/>
        <a:ext cx="671487" cy="204721"/>
      </dsp:txXfrm>
    </dsp:sp>
    <dsp:sp modelId="{986FCBC5-3F91-4460-B2EF-D4775B176D8B}">
      <dsp:nvSpPr>
        <dsp:cNvPr id="0" name=""/>
        <dsp:cNvSpPr/>
      </dsp:nvSpPr>
      <dsp:spPr>
        <a:xfrm>
          <a:off x="4341114" y="515001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강의 요일</a:t>
          </a:r>
          <a:r>
            <a:rPr lang="en-US" altLang="ko-KR" sz="300" kern="1200" dirty="0" smtClean="0"/>
            <a:t>/</a:t>
          </a:r>
          <a:r>
            <a:rPr lang="ko-KR" altLang="en-US" sz="300" kern="1200" dirty="0" smtClean="0"/>
            <a:t>시간을 등록할 수 있게 한다</a:t>
          </a:r>
          <a:endParaRPr lang="ko-KR" altLang="en-US" sz="300" kern="1200" dirty="0"/>
        </a:p>
      </dsp:txBody>
      <dsp:txXfrm>
        <a:off x="4341114" y="515001"/>
        <a:ext cx="671487" cy="204721"/>
      </dsp:txXfrm>
    </dsp:sp>
    <dsp:sp modelId="{B33074B6-85D8-4864-BDBB-DE12E34A210E}">
      <dsp:nvSpPr>
        <dsp:cNvPr id="0" name=""/>
        <dsp:cNvSpPr/>
      </dsp:nvSpPr>
      <dsp:spPr>
        <a:xfrm>
          <a:off x="4341114" y="770903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수강 년도</a:t>
          </a:r>
          <a:r>
            <a:rPr lang="en-US" altLang="ko-KR" sz="300" kern="1200" dirty="0" smtClean="0"/>
            <a:t>/</a:t>
          </a:r>
          <a:r>
            <a:rPr lang="ko-KR" altLang="en-US" sz="300" kern="1200" dirty="0" smtClean="0"/>
            <a:t>학기를 등록할 수 있게 한다</a:t>
          </a:r>
          <a:endParaRPr lang="ko-KR" altLang="en-US" sz="300" kern="1200" dirty="0"/>
        </a:p>
      </dsp:txBody>
      <dsp:txXfrm>
        <a:off x="4341114" y="770903"/>
        <a:ext cx="671487" cy="204721"/>
      </dsp:txXfrm>
    </dsp:sp>
    <dsp:sp modelId="{FFF9E44B-1E37-486F-BCA7-42287C31AE25}">
      <dsp:nvSpPr>
        <dsp:cNvPr id="0" name=""/>
        <dsp:cNvSpPr/>
      </dsp:nvSpPr>
      <dsp:spPr>
        <a:xfrm>
          <a:off x="3535329" y="1794512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(UC02) To do </a:t>
          </a:r>
          <a:r>
            <a:rPr lang="ko-KR" altLang="en-US" sz="300" kern="1200" dirty="0" smtClean="0"/>
            <a:t>항목을</a:t>
          </a:r>
          <a:r>
            <a:rPr lang="en-US" altLang="ko-KR" sz="300" kern="1200" dirty="0" smtClean="0"/>
            <a:t> </a:t>
          </a:r>
          <a:r>
            <a:rPr lang="ko-KR" altLang="en-US" sz="300" kern="1200" dirty="0" smtClean="0"/>
            <a:t>등록할 수 있게 한다</a:t>
          </a:r>
          <a:endParaRPr lang="ko-KR" altLang="en-US" sz="300" kern="1200" dirty="0"/>
        </a:p>
      </dsp:txBody>
      <dsp:txXfrm>
        <a:off x="3535329" y="1794512"/>
        <a:ext cx="671487" cy="204721"/>
      </dsp:txXfrm>
    </dsp:sp>
    <dsp:sp modelId="{CD30E20D-62F3-4F7B-B712-D06D1A097DCC}">
      <dsp:nvSpPr>
        <dsp:cNvPr id="0" name=""/>
        <dsp:cNvSpPr/>
      </dsp:nvSpPr>
      <dsp:spPr>
        <a:xfrm>
          <a:off x="4341114" y="1026805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err="1" smtClean="0"/>
            <a:t>Todo</a:t>
          </a:r>
          <a:r>
            <a:rPr lang="ko-KR" altLang="en-US" sz="300" kern="1200" dirty="0" smtClean="0"/>
            <a:t>항목 명을 등록할 수 있게 한다</a:t>
          </a:r>
          <a:endParaRPr lang="ko-KR" altLang="en-US" sz="300" kern="1200" dirty="0"/>
        </a:p>
      </dsp:txBody>
      <dsp:txXfrm>
        <a:off x="4341114" y="1026805"/>
        <a:ext cx="671487" cy="204721"/>
      </dsp:txXfrm>
    </dsp:sp>
    <dsp:sp modelId="{62445E01-FCD5-4040-9101-247A55A3DB01}">
      <dsp:nvSpPr>
        <dsp:cNvPr id="0" name=""/>
        <dsp:cNvSpPr/>
      </dsp:nvSpPr>
      <dsp:spPr>
        <a:xfrm>
          <a:off x="4341114" y="1282708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과목 명을 등록할 수 있게 한다</a:t>
          </a:r>
          <a:endParaRPr lang="ko-KR" altLang="en-US" sz="300" kern="1200" dirty="0"/>
        </a:p>
      </dsp:txBody>
      <dsp:txXfrm>
        <a:off x="4341114" y="1282708"/>
        <a:ext cx="671487" cy="204721"/>
      </dsp:txXfrm>
    </dsp:sp>
    <dsp:sp modelId="{31B8DCD8-F9F1-45C9-B21C-CB6141931A30}">
      <dsp:nvSpPr>
        <dsp:cNvPr id="0" name=""/>
        <dsp:cNvSpPr/>
      </dsp:nvSpPr>
      <dsp:spPr>
        <a:xfrm>
          <a:off x="4341114" y="153861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마감 기한을 등록할 수 있게 한다</a:t>
          </a:r>
          <a:endParaRPr lang="ko-KR" altLang="en-US" sz="300" kern="1200" dirty="0"/>
        </a:p>
      </dsp:txBody>
      <dsp:txXfrm>
        <a:off x="4341114" y="1538610"/>
        <a:ext cx="671487" cy="204721"/>
      </dsp:txXfrm>
    </dsp:sp>
    <dsp:sp modelId="{691701B6-24ED-47BB-94E1-A32CF9E3F469}">
      <dsp:nvSpPr>
        <dsp:cNvPr id="0" name=""/>
        <dsp:cNvSpPr/>
      </dsp:nvSpPr>
      <dsp:spPr>
        <a:xfrm>
          <a:off x="4341114" y="1794512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실제 마감일을 등록할 수 있게 한다</a:t>
          </a:r>
          <a:endParaRPr lang="ko-KR" altLang="en-US" sz="300" kern="1200" dirty="0"/>
        </a:p>
      </dsp:txBody>
      <dsp:txXfrm>
        <a:off x="4341114" y="1794512"/>
        <a:ext cx="671487" cy="204721"/>
      </dsp:txXfrm>
    </dsp:sp>
    <dsp:sp modelId="{EAD12E60-9211-4486-8491-95DF14CBB506}">
      <dsp:nvSpPr>
        <dsp:cNvPr id="0" name=""/>
        <dsp:cNvSpPr/>
      </dsp:nvSpPr>
      <dsp:spPr>
        <a:xfrm>
          <a:off x="4341114" y="2050414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완료</a:t>
          </a:r>
          <a:r>
            <a:rPr lang="en-US" altLang="ko-KR" sz="300" kern="1200" dirty="0" smtClean="0"/>
            <a:t>/</a:t>
          </a:r>
          <a:r>
            <a:rPr lang="ko-KR" altLang="en-US" sz="300" kern="1200" dirty="0" smtClean="0"/>
            <a:t>미완 여부를 등록할 수 있게 한다</a:t>
          </a:r>
          <a:endParaRPr lang="ko-KR" altLang="en-US" sz="300" kern="1200" dirty="0"/>
        </a:p>
      </dsp:txBody>
      <dsp:txXfrm>
        <a:off x="4341114" y="2050414"/>
        <a:ext cx="671487" cy="204721"/>
      </dsp:txXfrm>
    </dsp:sp>
    <dsp:sp modelId="{7B499276-CC70-4EBC-AD09-885410CE9CEA}">
      <dsp:nvSpPr>
        <dsp:cNvPr id="0" name=""/>
        <dsp:cNvSpPr/>
      </dsp:nvSpPr>
      <dsp:spPr>
        <a:xfrm>
          <a:off x="4341114" y="2306316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중요 여부를 등록할 수 있게 한다</a:t>
          </a:r>
          <a:endParaRPr lang="ko-KR" altLang="en-US" sz="300" kern="1200" dirty="0"/>
        </a:p>
      </dsp:txBody>
      <dsp:txXfrm>
        <a:off x="4341114" y="2306316"/>
        <a:ext cx="671487" cy="204721"/>
      </dsp:txXfrm>
    </dsp:sp>
    <dsp:sp modelId="{CCAA6164-FD0F-4112-8779-E248DC64914F}">
      <dsp:nvSpPr>
        <dsp:cNvPr id="0" name=""/>
        <dsp:cNvSpPr/>
      </dsp:nvSpPr>
      <dsp:spPr>
        <a:xfrm>
          <a:off x="4341114" y="2562219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태그를 달 수 있게 한다</a:t>
          </a:r>
          <a:endParaRPr lang="ko-KR" altLang="en-US" sz="300" kern="1200" dirty="0"/>
        </a:p>
      </dsp:txBody>
      <dsp:txXfrm>
        <a:off x="4341114" y="2562219"/>
        <a:ext cx="671487" cy="204721"/>
      </dsp:txXfrm>
    </dsp:sp>
    <dsp:sp modelId="{B08D47C4-60CE-4C83-AA31-5B5A55099A15}">
      <dsp:nvSpPr>
        <dsp:cNvPr id="0" name=""/>
        <dsp:cNvSpPr/>
      </dsp:nvSpPr>
      <dsp:spPr>
        <a:xfrm>
          <a:off x="3535329" y="2050414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(UC03) </a:t>
          </a:r>
          <a:r>
            <a:rPr lang="ko-KR" altLang="en-US" sz="300" kern="1200" dirty="0" smtClean="0"/>
            <a:t>중요한 </a:t>
          </a:r>
          <a:r>
            <a:rPr lang="en-US" altLang="ko-KR" sz="300" kern="1200" dirty="0" smtClean="0"/>
            <a:t>To do </a:t>
          </a:r>
          <a:r>
            <a:rPr lang="ko-KR" altLang="en-US" sz="300" kern="1200" dirty="0" smtClean="0"/>
            <a:t>항목에는 별도의 표시가 생기게 한다</a:t>
          </a:r>
          <a:endParaRPr lang="ko-KR" altLang="en-US" sz="300" kern="1200" dirty="0"/>
        </a:p>
      </dsp:txBody>
      <dsp:txXfrm>
        <a:off x="3535329" y="2050414"/>
        <a:ext cx="671487" cy="204721"/>
      </dsp:txXfrm>
    </dsp:sp>
    <dsp:sp modelId="{EC3A7A89-D048-4596-BB9D-94610EFABB8D}">
      <dsp:nvSpPr>
        <dsp:cNvPr id="0" name=""/>
        <dsp:cNvSpPr/>
      </dsp:nvSpPr>
      <dsp:spPr>
        <a:xfrm>
          <a:off x="3535329" y="3201974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(UC04) </a:t>
          </a:r>
          <a:r>
            <a:rPr lang="ko-KR" altLang="en-US" sz="300" kern="1200" dirty="0" smtClean="0"/>
            <a:t>삭제 및 변경을 가능하게 한다</a:t>
          </a:r>
          <a:endParaRPr lang="ko-KR" altLang="en-US" sz="300" kern="1200" dirty="0"/>
        </a:p>
      </dsp:txBody>
      <dsp:txXfrm>
        <a:off x="3535329" y="3201974"/>
        <a:ext cx="671487" cy="204721"/>
      </dsp:txXfrm>
    </dsp:sp>
    <dsp:sp modelId="{5075E146-6A09-4457-A4EF-192DBE3FCB92}">
      <dsp:nvSpPr>
        <dsp:cNvPr id="0" name=""/>
        <dsp:cNvSpPr/>
      </dsp:nvSpPr>
      <dsp:spPr>
        <a:xfrm>
          <a:off x="4341114" y="2818121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과목을 삭제 할 수 있게 한다</a:t>
          </a:r>
          <a:endParaRPr lang="ko-KR" altLang="en-US" sz="300" kern="1200" dirty="0"/>
        </a:p>
      </dsp:txBody>
      <dsp:txXfrm>
        <a:off x="4341114" y="2818121"/>
        <a:ext cx="671487" cy="204721"/>
      </dsp:txXfrm>
    </dsp:sp>
    <dsp:sp modelId="{88DAF9A8-AB5B-4F02-BD10-0E0D2F440490}">
      <dsp:nvSpPr>
        <dsp:cNvPr id="0" name=""/>
        <dsp:cNvSpPr/>
      </dsp:nvSpPr>
      <dsp:spPr>
        <a:xfrm>
          <a:off x="4341114" y="3074023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과목을 수정 할 수 있게 한다</a:t>
          </a:r>
          <a:endParaRPr lang="ko-KR" altLang="en-US" sz="300" kern="1200" dirty="0"/>
        </a:p>
      </dsp:txBody>
      <dsp:txXfrm>
        <a:off x="4341114" y="3074023"/>
        <a:ext cx="671487" cy="204721"/>
      </dsp:txXfrm>
    </dsp:sp>
    <dsp:sp modelId="{3D4D482E-3BBF-4BF2-9DC2-ACA0884C5B62}">
      <dsp:nvSpPr>
        <dsp:cNvPr id="0" name=""/>
        <dsp:cNvSpPr/>
      </dsp:nvSpPr>
      <dsp:spPr>
        <a:xfrm>
          <a:off x="4341114" y="3329925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To do </a:t>
          </a:r>
          <a:r>
            <a:rPr lang="ko-KR" altLang="en-US" sz="300" kern="1200" dirty="0" smtClean="0"/>
            <a:t>항목을 삭제 할 수 있게 한다</a:t>
          </a:r>
          <a:endParaRPr lang="ko-KR" altLang="en-US" sz="300" kern="1200" dirty="0"/>
        </a:p>
      </dsp:txBody>
      <dsp:txXfrm>
        <a:off x="4341114" y="3329925"/>
        <a:ext cx="671487" cy="204721"/>
      </dsp:txXfrm>
    </dsp:sp>
    <dsp:sp modelId="{4BFACC70-DA8D-4854-AD98-010DF58A5B30}">
      <dsp:nvSpPr>
        <dsp:cNvPr id="0" name=""/>
        <dsp:cNvSpPr/>
      </dsp:nvSpPr>
      <dsp:spPr>
        <a:xfrm>
          <a:off x="4341114" y="3585827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To do </a:t>
          </a:r>
          <a:r>
            <a:rPr lang="ko-KR" altLang="en-US" sz="300" kern="1200" dirty="0" smtClean="0"/>
            <a:t>항목을 수정 할 수 있게 한다</a:t>
          </a:r>
          <a:endParaRPr lang="ko-KR" altLang="en-US" sz="300" kern="1200" dirty="0"/>
        </a:p>
      </dsp:txBody>
      <dsp:txXfrm>
        <a:off x="4341114" y="3585827"/>
        <a:ext cx="671487" cy="204721"/>
      </dsp:txXfrm>
    </dsp:sp>
    <dsp:sp modelId="{4A7E791F-160A-437D-A9C8-313AD5A8836F}">
      <dsp:nvSpPr>
        <dsp:cNvPr id="0" name=""/>
        <dsp:cNvSpPr/>
      </dsp:nvSpPr>
      <dsp:spPr>
        <a:xfrm>
          <a:off x="3535329" y="3969681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(UC05) </a:t>
          </a:r>
          <a:r>
            <a:rPr lang="ko-KR" altLang="en-US" sz="300" kern="1200" dirty="0" smtClean="0"/>
            <a:t>정렬이 되게 한다</a:t>
          </a:r>
          <a:endParaRPr lang="ko-KR" altLang="en-US" sz="300" kern="1200" dirty="0"/>
        </a:p>
      </dsp:txBody>
      <dsp:txXfrm>
        <a:off x="3535329" y="3969681"/>
        <a:ext cx="671487" cy="204721"/>
      </dsp:txXfrm>
    </dsp:sp>
    <dsp:sp modelId="{128B626B-0F30-4A6E-80F7-9853D8A08529}">
      <dsp:nvSpPr>
        <dsp:cNvPr id="0" name=""/>
        <dsp:cNvSpPr/>
      </dsp:nvSpPr>
      <dsp:spPr>
        <a:xfrm>
          <a:off x="4341114" y="384173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D-day </a:t>
          </a:r>
          <a:r>
            <a:rPr lang="ko-KR" altLang="en-US" sz="300" kern="1200" dirty="0" smtClean="0"/>
            <a:t>순으로 정렬되도록 한다</a:t>
          </a:r>
          <a:endParaRPr lang="ko-KR" altLang="en-US" sz="300" kern="1200" dirty="0"/>
        </a:p>
      </dsp:txBody>
      <dsp:txXfrm>
        <a:off x="4341114" y="3841730"/>
        <a:ext cx="671487" cy="204721"/>
      </dsp:txXfrm>
    </dsp:sp>
    <dsp:sp modelId="{E48572A0-1A2A-4500-9FCB-250500ADE26C}">
      <dsp:nvSpPr>
        <dsp:cNvPr id="0" name=""/>
        <dsp:cNvSpPr/>
      </dsp:nvSpPr>
      <dsp:spPr>
        <a:xfrm>
          <a:off x="5146899" y="384173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그 안에서 중요한 항목이 먼저 보이게 한다</a:t>
          </a:r>
          <a:endParaRPr lang="ko-KR" altLang="en-US" sz="300" kern="1200" dirty="0"/>
        </a:p>
      </dsp:txBody>
      <dsp:txXfrm>
        <a:off x="5146899" y="3841730"/>
        <a:ext cx="671487" cy="204721"/>
      </dsp:txXfrm>
    </dsp:sp>
    <dsp:sp modelId="{5D477E78-D2FF-483B-9B9E-C42026BE5F55}">
      <dsp:nvSpPr>
        <dsp:cNvPr id="0" name=""/>
        <dsp:cNvSpPr/>
      </dsp:nvSpPr>
      <dsp:spPr>
        <a:xfrm>
          <a:off x="4341114" y="4097632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완료 항목의 경우 보이기</a:t>
          </a:r>
          <a:r>
            <a:rPr lang="en-US" altLang="ko-KR" sz="300" kern="1200" dirty="0" smtClean="0"/>
            <a:t>/</a:t>
          </a:r>
          <a:r>
            <a:rPr lang="ko-KR" altLang="en-US" sz="300" kern="1200" dirty="0" smtClean="0"/>
            <a:t>숨김 이 가능하게 한다</a:t>
          </a:r>
          <a:endParaRPr lang="ko-KR" altLang="en-US" sz="300" kern="1200" dirty="0"/>
        </a:p>
      </dsp:txBody>
      <dsp:txXfrm>
        <a:off x="4341114" y="4097632"/>
        <a:ext cx="671487" cy="204721"/>
      </dsp:txXfrm>
    </dsp:sp>
    <dsp:sp modelId="{B87192C5-49EE-4534-8D4E-864B38F5AF3D}">
      <dsp:nvSpPr>
        <dsp:cNvPr id="0" name=""/>
        <dsp:cNvSpPr/>
      </dsp:nvSpPr>
      <dsp:spPr>
        <a:xfrm>
          <a:off x="3535329" y="4225583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(UC06) D-day</a:t>
          </a:r>
          <a:r>
            <a:rPr lang="ko-KR" altLang="en-US" sz="300" kern="1200" dirty="0" smtClean="0"/>
            <a:t>를 마감 기한과 현재 날짜로 계산되게 한다</a:t>
          </a:r>
          <a:endParaRPr lang="ko-KR" altLang="en-US" sz="300" kern="1200" dirty="0"/>
        </a:p>
      </dsp:txBody>
      <dsp:txXfrm>
        <a:off x="3535329" y="4225583"/>
        <a:ext cx="671487" cy="204721"/>
      </dsp:txXfrm>
    </dsp:sp>
    <dsp:sp modelId="{82CD663D-B774-4A25-BE39-321232E4A526}">
      <dsp:nvSpPr>
        <dsp:cNvPr id="0" name=""/>
        <dsp:cNvSpPr/>
      </dsp:nvSpPr>
      <dsp:spPr>
        <a:xfrm>
          <a:off x="3535329" y="4481485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(UC07) </a:t>
          </a:r>
          <a:r>
            <a:rPr lang="ko-KR" altLang="en-US" sz="300" kern="1200" dirty="0" smtClean="0"/>
            <a:t>달력에 </a:t>
          </a:r>
          <a:r>
            <a:rPr lang="en-US" altLang="ko-KR" sz="300" kern="1200" dirty="0" smtClean="0"/>
            <a:t>To do </a:t>
          </a:r>
          <a:r>
            <a:rPr lang="ko-KR" altLang="en-US" sz="300" kern="1200" dirty="0" smtClean="0"/>
            <a:t>항목들이 표시되게 한다</a:t>
          </a:r>
          <a:endParaRPr lang="ko-KR" altLang="en-US" sz="300" kern="1200" dirty="0"/>
        </a:p>
      </dsp:txBody>
      <dsp:txXfrm>
        <a:off x="3535329" y="4481485"/>
        <a:ext cx="671487" cy="204721"/>
      </dsp:txXfrm>
    </dsp:sp>
    <dsp:sp modelId="{06FA29A7-C0FD-4805-9803-6C497C8D72C6}">
      <dsp:nvSpPr>
        <dsp:cNvPr id="0" name=""/>
        <dsp:cNvSpPr/>
      </dsp:nvSpPr>
      <dsp:spPr>
        <a:xfrm>
          <a:off x="3535329" y="4737387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(UC08) To do </a:t>
          </a:r>
          <a:r>
            <a:rPr lang="ko-KR" altLang="en-US" sz="300" kern="1200" dirty="0" smtClean="0"/>
            <a:t>항목에</a:t>
          </a:r>
          <a:r>
            <a:rPr lang="en-US" altLang="ko-KR" sz="300" kern="1200" dirty="0" smtClean="0"/>
            <a:t> </a:t>
          </a:r>
          <a:r>
            <a:rPr lang="ko-KR" altLang="en-US" sz="300" kern="1200" dirty="0" smtClean="0"/>
            <a:t>태그를 달 수 있게 한다</a:t>
          </a:r>
          <a:endParaRPr lang="ko-KR" altLang="en-US" sz="300" kern="1200" dirty="0"/>
        </a:p>
      </dsp:txBody>
      <dsp:txXfrm>
        <a:off x="3535329" y="4737387"/>
        <a:ext cx="671487" cy="204721"/>
      </dsp:txXfrm>
    </dsp:sp>
    <dsp:sp modelId="{1E59B9F7-1995-467F-BB13-D8DA871B415F}">
      <dsp:nvSpPr>
        <dsp:cNvPr id="0" name=""/>
        <dsp:cNvSpPr/>
      </dsp:nvSpPr>
      <dsp:spPr>
        <a:xfrm>
          <a:off x="4341114" y="4481485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err="1" smtClean="0"/>
            <a:t>힘듬</a:t>
          </a:r>
          <a:endParaRPr lang="ko-KR" altLang="en-US" sz="300" kern="1200" dirty="0"/>
        </a:p>
      </dsp:txBody>
      <dsp:txXfrm>
        <a:off x="4341114" y="4481485"/>
        <a:ext cx="671487" cy="204721"/>
      </dsp:txXfrm>
    </dsp:sp>
    <dsp:sp modelId="{1195ABE3-F8E0-4B6D-BC1D-7CD1E9DD05F5}">
      <dsp:nvSpPr>
        <dsp:cNvPr id="0" name=""/>
        <dsp:cNvSpPr/>
      </dsp:nvSpPr>
      <dsp:spPr>
        <a:xfrm>
          <a:off x="4341114" y="4737387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err="1" smtClean="0"/>
            <a:t>오래걸림</a:t>
          </a:r>
          <a:endParaRPr lang="ko-KR" altLang="en-US" sz="300" kern="1200" dirty="0"/>
        </a:p>
      </dsp:txBody>
      <dsp:txXfrm>
        <a:off x="4341114" y="4737387"/>
        <a:ext cx="671487" cy="204721"/>
      </dsp:txXfrm>
    </dsp:sp>
    <dsp:sp modelId="{D494133A-EF48-4082-85E2-7EE3061D60AD}">
      <dsp:nvSpPr>
        <dsp:cNvPr id="0" name=""/>
        <dsp:cNvSpPr/>
      </dsp:nvSpPr>
      <dsp:spPr>
        <a:xfrm>
          <a:off x="4341114" y="499329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err="1" smtClean="0"/>
            <a:t>팀플</a:t>
          </a:r>
          <a:endParaRPr lang="ko-KR" altLang="en-US" sz="300" kern="1200" dirty="0"/>
        </a:p>
      </dsp:txBody>
      <dsp:txXfrm>
        <a:off x="4341114" y="4993290"/>
        <a:ext cx="671487" cy="204721"/>
      </dsp:txXfrm>
    </dsp:sp>
    <dsp:sp modelId="{A334B575-A58B-4D95-A525-4A027E23CC2C}">
      <dsp:nvSpPr>
        <dsp:cNvPr id="0" name=""/>
        <dsp:cNvSpPr/>
      </dsp:nvSpPr>
      <dsp:spPr>
        <a:xfrm>
          <a:off x="2729544" y="5377143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문서 작업</a:t>
          </a:r>
          <a:endParaRPr lang="ko-KR" altLang="en-US" sz="300" kern="1200" dirty="0"/>
        </a:p>
      </dsp:txBody>
      <dsp:txXfrm>
        <a:off x="2729544" y="5377143"/>
        <a:ext cx="671487" cy="204721"/>
      </dsp:txXfrm>
    </dsp:sp>
    <dsp:sp modelId="{D07DF799-E33B-42FA-A4FF-02CF213921B4}">
      <dsp:nvSpPr>
        <dsp:cNvPr id="0" name=""/>
        <dsp:cNvSpPr/>
      </dsp:nvSpPr>
      <dsp:spPr>
        <a:xfrm>
          <a:off x="3535329" y="4993290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요구사항 명세서</a:t>
          </a:r>
          <a:endParaRPr lang="ko-KR" altLang="en-US" sz="300" kern="1200" dirty="0"/>
        </a:p>
      </dsp:txBody>
      <dsp:txXfrm>
        <a:off x="3535329" y="4993290"/>
        <a:ext cx="671487" cy="204721"/>
      </dsp:txXfrm>
    </dsp:sp>
    <dsp:sp modelId="{425A61A3-460B-42D9-85B9-9DAFCFCF3B10}">
      <dsp:nvSpPr>
        <dsp:cNvPr id="0" name=""/>
        <dsp:cNvSpPr/>
      </dsp:nvSpPr>
      <dsp:spPr>
        <a:xfrm>
          <a:off x="3535329" y="5249192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프로젝트 계획서</a:t>
          </a:r>
          <a:endParaRPr lang="ko-KR" altLang="en-US" sz="300" kern="1200" dirty="0"/>
        </a:p>
      </dsp:txBody>
      <dsp:txXfrm>
        <a:off x="3535329" y="5249192"/>
        <a:ext cx="671487" cy="204721"/>
      </dsp:txXfrm>
    </dsp:sp>
    <dsp:sp modelId="{3B88F133-64BB-4736-8472-1E1542EE1C16}">
      <dsp:nvSpPr>
        <dsp:cNvPr id="0" name=""/>
        <dsp:cNvSpPr/>
      </dsp:nvSpPr>
      <dsp:spPr>
        <a:xfrm>
          <a:off x="3535329" y="5505094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설계서</a:t>
          </a:r>
          <a:endParaRPr lang="ko-KR" altLang="en-US" sz="300" kern="1200" dirty="0"/>
        </a:p>
      </dsp:txBody>
      <dsp:txXfrm>
        <a:off x="3535329" y="5505094"/>
        <a:ext cx="671487" cy="204721"/>
      </dsp:txXfrm>
    </dsp:sp>
    <dsp:sp modelId="{009ACCE6-2C00-4109-A90A-D87C2D22511A}">
      <dsp:nvSpPr>
        <dsp:cNvPr id="0" name=""/>
        <dsp:cNvSpPr/>
      </dsp:nvSpPr>
      <dsp:spPr>
        <a:xfrm>
          <a:off x="4341114" y="5377143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Class Design</a:t>
          </a:r>
          <a:endParaRPr lang="ko-KR" altLang="en-US" sz="300" kern="1200" dirty="0"/>
        </a:p>
      </dsp:txBody>
      <dsp:txXfrm>
        <a:off x="4341114" y="5377143"/>
        <a:ext cx="671487" cy="204721"/>
      </dsp:txXfrm>
    </dsp:sp>
    <dsp:sp modelId="{9F8363F0-F327-4DC8-8617-11F896E2C142}">
      <dsp:nvSpPr>
        <dsp:cNvPr id="0" name=""/>
        <dsp:cNvSpPr/>
      </dsp:nvSpPr>
      <dsp:spPr>
        <a:xfrm>
          <a:off x="4341114" y="5633045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" kern="1200" dirty="0" smtClean="0"/>
            <a:t>UI Design</a:t>
          </a:r>
          <a:endParaRPr lang="ko-KR" altLang="en-US" sz="300" kern="1200" dirty="0"/>
        </a:p>
      </dsp:txBody>
      <dsp:txXfrm>
        <a:off x="4341114" y="5633045"/>
        <a:ext cx="671487" cy="204721"/>
      </dsp:txXfrm>
    </dsp:sp>
    <dsp:sp modelId="{775F56BA-21A8-402B-BC9E-8E46A9B402D5}">
      <dsp:nvSpPr>
        <dsp:cNvPr id="0" name=""/>
        <dsp:cNvSpPr/>
      </dsp:nvSpPr>
      <dsp:spPr>
        <a:xfrm>
          <a:off x="3535329" y="5760996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테스트 결과 보고서</a:t>
          </a:r>
          <a:endParaRPr lang="ko-KR" altLang="en-US" sz="300" kern="1200" dirty="0"/>
        </a:p>
      </dsp:txBody>
      <dsp:txXfrm>
        <a:off x="3535329" y="5760996"/>
        <a:ext cx="671487" cy="204721"/>
      </dsp:txXfrm>
    </dsp:sp>
    <dsp:sp modelId="{825CE429-31C1-4CC5-9D27-1ECFA374851E}">
      <dsp:nvSpPr>
        <dsp:cNvPr id="0" name=""/>
        <dsp:cNvSpPr/>
      </dsp:nvSpPr>
      <dsp:spPr>
        <a:xfrm>
          <a:off x="2729544" y="6016898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err="1" smtClean="0"/>
            <a:t>테스팅</a:t>
          </a:r>
          <a:endParaRPr lang="ko-KR" altLang="en-US" sz="300" kern="1200" dirty="0"/>
        </a:p>
      </dsp:txBody>
      <dsp:txXfrm>
        <a:off x="2729544" y="6016898"/>
        <a:ext cx="671487" cy="204721"/>
      </dsp:txXfrm>
    </dsp:sp>
    <dsp:sp modelId="{0C25654D-F5A1-423D-A201-4F3A1F144E32}">
      <dsp:nvSpPr>
        <dsp:cNvPr id="0" name=""/>
        <dsp:cNvSpPr/>
      </dsp:nvSpPr>
      <dsp:spPr>
        <a:xfrm>
          <a:off x="3535329" y="6016898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테스트 케이스 설정</a:t>
          </a:r>
          <a:endParaRPr lang="ko-KR" altLang="en-US" sz="300" kern="1200" dirty="0"/>
        </a:p>
      </dsp:txBody>
      <dsp:txXfrm>
        <a:off x="3535329" y="6016898"/>
        <a:ext cx="671487" cy="204721"/>
      </dsp:txXfrm>
    </dsp:sp>
    <dsp:sp modelId="{2F17BCE8-B7B0-4251-991C-28CF0A3C926E}">
      <dsp:nvSpPr>
        <dsp:cNvPr id="0" name=""/>
        <dsp:cNvSpPr/>
      </dsp:nvSpPr>
      <dsp:spPr>
        <a:xfrm>
          <a:off x="2729544" y="6272801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발표</a:t>
          </a:r>
          <a:endParaRPr lang="ko-KR" altLang="en-US" sz="300" kern="1200" dirty="0"/>
        </a:p>
      </dsp:txBody>
      <dsp:txXfrm>
        <a:off x="2729544" y="6272801"/>
        <a:ext cx="671487" cy="204721"/>
      </dsp:txXfrm>
    </dsp:sp>
    <dsp:sp modelId="{97D4E7F3-F1CA-4741-A84B-785975D7AF8C}">
      <dsp:nvSpPr>
        <dsp:cNvPr id="0" name=""/>
        <dsp:cNvSpPr/>
      </dsp:nvSpPr>
      <dsp:spPr>
        <a:xfrm>
          <a:off x="3535329" y="6272801"/>
          <a:ext cx="671487" cy="204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" kern="1200" dirty="0" smtClean="0"/>
            <a:t>발표 자료 준비</a:t>
          </a:r>
          <a:endParaRPr lang="ko-KR" altLang="en-US" sz="300" kern="1200" dirty="0"/>
        </a:p>
      </dsp:txBody>
      <dsp:txXfrm>
        <a:off x="3535329" y="6272801"/>
        <a:ext cx="671487" cy="204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BB94-700B-4645-9F53-F495F1C16BBE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AF6A-1B0B-46E5-9927-81820A2EA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17E7-BEAB-4EE4-912A-4E06217E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3F8-ECF7-44A5-BA5F-5F48356B4D85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6740"/>
              </p:ext>
            </p:extLst>
          </p:nvPr>
        </p:nvGraphicFramePr>
        <p:xfrm>
          <a:off x="542035" y="836707"/>
          <a:ext cx="4966069" cy="554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5"/>
                <a:gridCol w="1969899"/>
                <a:gridCol w="1045477"/>
                <a:gridCol w="1001457"/>
                <a:gridCol w="594271"/>
              </a:tblGrid>
              <a:tr h="615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작업이름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인터페이스 구축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(UC01)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(UC02) To do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항목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(UC03)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(UC04)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(UC05)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(UC06) D-Day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(UC07)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달력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(UC08)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변경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적용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발표 자료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2017-6-12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829340" y="-159488"/>
            <a:ext cx="10813312" cy="70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66062"/>
              </p:ext>
            </p:extLst>
          </p:nvPr>
        </p:nvGraphicFramePr>
        <p:xfrm>
          <a:off x="-392624" y="174074"/>
          <a:ext cx="9789160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90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7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96000" y="1010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00" y="1375230"/>
            <a:ext cx="2501472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9948" y="1738650"/>
            <a:ext cx="2300177" cy="16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65525" y="6131325"/>
            <a:ext cx="207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3008" y="6492897"/>
            <a:ext cx="1040191" cy="1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9472" y="2100599"/>
            <a:ext cx="1252428" cy="1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0975" y="39342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60075" y="430575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64550" y="24674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83650" y="28389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12300" y="32103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9175" y="46772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98275" y="503917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31400" y="35723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7476" y="5402174"/>
            <a:ext cx="626850" cy="16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36500" y="57726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-2143125" y="-333375"/>
            <a:ext cx="13877925" cy="7305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44615"/>
              </p:ext>
            </p:extLst>
          </p:nvPr>
        </p:nvGraphicFramePr>
        <p:xfrm>
          <a:off x="-655265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878"/>
              </p:ext>
            </p:extLst>
          </p:nvPr>
        </p:nvGraphicFramePr>
        <p:xfrm>
          <a:off x="1432967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089"/>
              </p:ext>
            </p:extLst>
          </p:nvPr>
        </p:nvGraphicFramePr>
        <p:xfrm>
          <a:off x="5645275" y="22254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11" idx="3"/>
            <a:endCxn id="12" idx="1"/>
          </p:cNvCxnSpPr>
          <p:nvPr/>
        </p:nvCxnSpPr>
        <p:spPr>
          <a:xfrm>
            <a:off x="1000918" y="1590888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03717"/>
              </p:ext>
            </p:extLst>
          </p:nvPr>
        </p:nvGraphicFramePr>
        <p:xfrm>
          <a:off x="3532982" y="184179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인터페이스   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연결선 42"/>
          <p:cNvCxnSpPr>
            <a:stCxn id="40" idx="3"/>
            <a:endCxn id="46" idx="1"/>
          </p:cNvCxnSpPr>
          <p:nvPr/>
        </p:nvCxnSpPr>
        <p:spPr>
          <a:xfrm flipV="1">
            <a:off x="5189165" y="2399467"/>
            <a:ext cx="445171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94677"/>
              </p:ext>
            </p:extLst>
          </p:nvPr>
        </p:nvGraphicFramePr>
        <p:xfrm>
          <a:off x="5634336" y="1835405"/>
          <a:ext cx="1656183" cy="112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(UC01)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87530"/>
              </p:ext>
            </p:extLst>
          </p:nvPr>
        </p:nvGraphicFramePr>
        <p:xfrm>
          <a:off x="7732093" y="1816355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항목등록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(UC02)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 flipV="1">
            <a:off x="7284665" y="2389942"/>
            <a:ext cx="454696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79625" y="1590675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05175" y="790575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14700" y="781050"/>
            <a:ext cx="2321050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40" idx="1"/>
          </p:cNvCxnSpPr>
          <p:nvPr/>
        </p:nvCxnSpPr>
        <p:spPr>
          <a:xfrm>
            <a:off x="3305175" y="2400300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401175" y="2381250"/>
            <a:ext cx="20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05675" y="790575"/>
            <a:ext cx="23241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620250" y="790575"/>
            <a:ext cx="1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623300" y="1590675"/>
            <a:ext cx="263650" cy="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-904875" y="3305175"/>
            <a:ext cx="10772775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910413" y="3305396"/>
            <a:ext cx="0" cy="98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-915813" y="4283207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9877425" y="1578875"/>
            <a:ext cx="12465" cy="17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97786"/>
              </p:ext>
            </p:extLst>
          </p:nvPr>
        </p:nvGraphicFramePr>
        <p:xfrm>
          <a:off x="-672429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9816"/>
              </p:ext>
            </p:extLst>
          </p:nvPr>
        </p:nvGraphicFramePr>
        <p:xfrm>
          <a:off x="1430214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>
          <a:xfrm>
            <a:off x="990600" y="43259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9245"/>
              </p:ext>
            </p:extLst>
          </p:nvPr>
        </p:nvGraphicFramePr>
        <p:xfrm>
          <a:off x="7696251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달력표시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8243"/>
              </p:ext>
            </p:extLst>
          </p:nvPr>
        </p:nvGraphicFramePr>
        <p:xfrm>
          <a:off x="5608018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7979"/>
              </p:ext>
            </p:extLst>
          </p:nvPr>
        </p:nvGraphicFramePr>
        <p:xfrm>
          <a:off x="3519787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4" name="직선 연결선 113"/>
          <p:cNvCxnSpPr/>
          <p:nvPr/>
        </p:nvCxnSpPr>
        <p:spPr>
          <a:xfrm>
            <a:off x="5172866" y="4324487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261099" y="4356386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81881" y="4344645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-886131" y="5419725"/>
            <a:ext cx="10773081" cy="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-895350" y="5419946"/>
            <a:ext cx="3988" cy="1295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9356600" y="4324350"/>
            <a:ext cx="511300" cy="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9877425" y="4324350"/>
            <a:ext cx="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45332"/>
              </p:ext>
            </p:extLst>
          </p:nvPr>
        </p:nvGraphicFramePr>
        <p:xfrm>
          <a:off x="611905" y="350409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6162"/>
              </p:ext>
            </p:extLst>
          </p:nvPr>
        </p:nvGraphicFramePr>
        <p:xfrm>
          <a:off x="6974585" y="2685341"/>
          <a:ext cx="1656180" cy="116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0"/>
                <a:gridCol w="552060"/>
                <a:gridCol w="55206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3202"/>
              </p:ext>
            </p:extLst>
          </p:nvPr>
        </p:nvGraphicFramePr>
        <p:xfrm>
          <a:off x="6974583" y="432285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발표 자료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35395"/>
              </p:ext>
            </p:extLst>
          </p:nvPr>
        </p:nvGraphicFramePr>
        <p:xfrm>
          <a:off x="4822726" y="3502194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385395" y="40592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489575" y="4057650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15125" y="3257550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15125" y="4867275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15125" y="3248025"/>
            <a:ext cx="252711" cy="6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9112" y="4064132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0050" y="2371725"/>
            <a:ext cx="0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8866"/>
              </p:ext>
            </p:extLst>
          </p:nvPr>
        </p:nvGraphicFramePr>
        <p:xfrm>
          <a:off x="2717701" y="3511719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변경 적용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2280370" y="4068819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460550019"/>
              </p:ext>
            </p:extLst>
          </p:nvPr>
        </p:nvGraphicFramePr>
        <p:xfrm>
          <a:off x="1763688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33093124"/>
              </p:ext>
            </p:extLst>
          </p:nvPr>
        </p:nvGraphicFramePr>
        <p:xfrm>
          <a:off x="1691680" y="2606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590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600492"/>
              </p:ext>
            </p:extLst>
          </p:nvPr>
        </p:nvGraphicFramePr>
        <p:xfrm>
          <a:off x="395536" y="116632"/>
          <a:ext cx="8208912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1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657</Words>
  <Application>Microsoft Office PowerPoint</Application>
  <PresentationFormat>화면 슬라이드 쇼(4:3)</PresentationFormat>
  <Paragraphs>336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</dc:creator>
  <cp:lastModifiedBy>김승현</cp:lastModifiedBy>
  <cp:revision>7</cp:revision>
  <dcterms:created xsi:type="dcterms:W3CDTF">2017-05-09T02:51:36Z</dcterms:created>
  <dcterms:modified xsi:type="dcterms:W3CDTF">2017-06-04T13:15:43Z</dcterms:modified>
</cp:coreProperties>
</file>